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56" r:id="rId5"/>
    <p:sldId id="286" r:id="rId6"/>
    <p:sldId id="264" r:id="rId7"/>
    <p:sldId id="281" r:id="rId8"/>
    <p:sldId id="283" r:id="rId9"/>
    <p:sldId id="285" r:id="rId10"/>
    <p:sldId id="263" r:id="rId11"/>
    <p:sldId id="265" r:id="rId12"/>
    <p:sldId id="296" r:id="rId13"/>
    <p:sldId id="284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270" r:id="rId23"/>
    <p:sldId id="258" r:id="rId24"/>
    <p:sldId id="292" r:id="rId25"/>
    <p:sldId id="259" r:id="rId26"/>
    <p:sldId id="260" r:id="rId27"/>
    <p:sldId id="261" r:id="rId28"/>
    <p:sldId id="262" r:id="rId29"/>
    <p:sldId id="293" r:id="rId30"/>
    <p:sldId id="294" r:id="rId31"/>
    <p:sldId id="295" r:id="rId32"/>
    <p:sldId id="266" r:id="rId33"/>
    <p:sldId id="267" r:id="rId34"/>
    <p:sldId id="279" r:id="rId35"/>
    <p:sldId id="276" r:id="rId36"/>
    <p:sldId id="287" r:id="rId37"/>
    <p:sldId id="288" r:id="rId38"/>
    <p:sldId id="291" r:id="rId39"/>
    <p:sldId id="268" r:id="rId40"/>
    <p:sldId id="289" r:id="rId41"/>
    <p:sldId id="290" r:id="rId42"/>
    <p:sldId id="27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CFB"/>
    <a:srgbClr val="0A7575"/>
    <a:srgbClr val="1A5AAA"/>
    <a:srgbClr val="C89518"/>
    <a:srgbClr val="4C2183"/>
    <a:srgbClr val="F9F9FE"/>
    <a:srgbClr val="FEFAF1"/>
    <a:srgbClr val="F9F8FC"/>
    <a:srgbClr val="F9FBFD"/>
    <a:srgbClr val="FA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18230-ACEA-40CD-B48E-AF9766CFAEFD}" v="14" dt="2026-05-18T16:51:15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3" autoAdjust="0"/>
    <p:restoredTop sz="94310" autoAdjust="0"/>
  </p:normalViewPr>
  <p:slideViewPr>
    <p:cSldViewPr snapToGrid="0">
      <p:cViewPr>
        <p:scale>
          <a:sx n="95" d="100"/>
          <a:sy n="95" d="100"/>
        </p:scale>
        <p:origin x="45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lier, Kenza (she | elle) (StatCan)" userId="2c77fe65-0d47-408b-adeb-fdb686b6370d" providerId="ADAL" clId="{E7EF6191-6F0E-40D1-A99D-AC609FF02329}"/>
    <pc:docChg chg="undo custSel addSld delSld modSld sldOrd">
      <pc:chgData name="Sallier, Kenza (she | elle) (StatCan)" userId="2c77fe65-0d47-408b-adeb-fdb686b6370d" providerId="ADAL" clId="{E7EF6191-6F0E-40D1-A99D-AC609FF02329}" dt="2026-05-19T12:02:37.636" v="4252" actId="1076"/>
      <pc:docMkLst>
        <pc:docMk/>
      </pc:docMkLst>
      <pc:sldChg chg="addSp delSp modSp mod">
        <pc:chgData name="Sallier, Kenza (she | elle) (StatCan)" userId="2c77fe65-0d47-408b-adeb-fdb686b6370d" providerId="ADAL" clId="{E7EF6191-6F0E-40D1-A99D-AC609FF02329}" dt="2026-05-11T16:17:45.536" v="1507" actId="20577"/>
        <pc:sldMkLst>
          <pc:docMk/>
          <pc:sldMk cId="953387012" sldId="256"/>
        </pc:sldMkLst>
        <pc:spChg chg="mod">
          <ac:chgData name="Sallier, Kenza (she | elle) (StatCan)" userId="2c77fe65-0d47-408b-adeb-fdb686b6370d" providerId="ADAL" clId="{E7EF6191-6F0E-40D1-A99D-AC609FF02329}" dt="2026-05-11T16:17:45.536" v="1507" actId="20577"/>
          <ac:spMkLst>
            <pc:docMk/>
            <pc:sldMk cId="953387012" sldId="256"/>
            <ac:spMk id="3" creationId="{F1FDC598-1710-AC32-906E-4DAC24784817}"/>
          </ac:spMkLst>
        </pc:spChg>
        <pc:spChg chg="mod">
          <ac:chgData name="Sallier, Kenza (she | elle) (StatCan)" userId="2c77fe65-0d47-408b-adeb-fdb686b6370d" providerId="ADAL" clId="{E7EF6191-6F0E-40D1-A99D-AC609FF02329}" dt="2026-05-09T14:36:56.298" v="1408" actId="20577"/>
          <ac:spMkLst>
            <pc:docMk/>
            <pc:sldMk cId="953387012" sldId="256"/>
            <ac:spMk id="6" creationId="{5EF1F594-5746-2ECB-F4E7-E4C630809431}"/>
          </ac:spMkLst>
        </pc:spChg>
        <pc:spChg chg="mod">
          <ac:chgData name="Sallier, Kenza (she | elle) (StatCan)" userId="2c77fe65-0d47-408b-adeb-fdb686b6370d" providerId="ADAL" clId="{E7EF6191-6F0E-40D1-A99D-AC609FF02329}" dt="2026-05-11T16:17:23.504" v="1495" actId="1076"/>
          <ac:spMkLst>
            <pc:docMk/>
            <pc:sldMk cId="953387012" sldId="256"/>
            <ac:spMk id="20" creationId="{1EC3AB0E-75E3-1F07-CBDC-9B22164BA831}"/>
          </ac:spMkLst>
        </pc:spChg>
        <pc:picChg chg="add del mod">
          <ac:chgData name="Sallier, Kenza (she | elle) (StatCan)" userId="2c77fe65-0d47-408b-adeb-fdb686b6370d" providerId="ADAL" clId="{E7EF6191-6F0E-40D1-A99D-AC609FF02329}" dt="2026-05-11T16:17:05.026" v="1494" actId="14100"/>
          <ac:picMkLst>
            <pc:docMk/>
            <pc:sldMk cId="953387012" sldId="256"/>
            <ac:picMk id="5" creationId="{5E7B8609-E141-97D2-B744-76765440A26F}"/>
          </ac:picMkLst>
        </pc:picChg>
      </pc:sldChg>
      <pc:sldChg chg="add">
        <pc:chgData name="Sallier, Kenza (she | elle) (StatCan)" userId="2c77fe65-0d47-408b-adeb-fdb686b6370d" providerId="ADAL" clId="{E7EF6191-6F0E-40D1-A99D-AC609FF02329}" dt="2026-05-18T16:50:26.561" v="4087"/>
        <pc:sldMkLst>
          <pc:docMk/>
          <pc:sldMk cId="0" sldId="258"/>
        </pc:sldMkLst>
      </pc:sldChg>
      <pc:sldChg chg="add">
        <pc:chgData name="Sallier, Kenza (she | elle) (StatCan)" userId="2c77fe65-0d47-408b-adeb-fdb686b6370d" providerId="ADAL" clId="{E7EF6191-6F0E-40D1-A99D-AC609FF02329}" dt="2026-05-18T16:50:36.503" v="4088"/>
        <pc:sldMkLst>
          <pc:docMk/>
          <pc:sldMk cId="0" sldId="259"/>
        </pc:sldMkLst>
      </pc:sldChg>
      <pc:sldChg chg="add">
        <pc:chgData name="Sallier, Kenza (she | elle) (StatCan)" userId="2c77fe65-0d47-408b-adeb-fdb686b6370d" providerId="ADAL" clId="{E7EF6191-6F0E-40D1-A99D-AC609FF02329}" dt="2026-05-18T16:50:36.503" v="4088"/>
        <pc:sldMkLst>
          <pc:docMk/>
          <pc:sldMk cId="0" sldId="260"/>
        </pc:sldMkLst>
      </pc:sldChg>
      <pc:sldChg chg="add">
        <pc:chgData name="Sallier, Kenza (she | elle) (StatCan)" userId="2c77fe65-0d47-408b-adeb-fdb686b6370d" providerId="ADAL" clId="{E7EF6191-6F0E-40D1-A99D-AC609FF02329}" dt="2026-05-18T16:50:36.503" v="4088"/>
        <pc:sldMkLst>
          <pc:docMk/>
          <pc:sldMk cId="0" sldId="261"/>
        </pc:sldMkLst>
      </pc:sldChg>
      <pc:sldChg chg="add">
        <pc:chgData name="Sallier, Kenza (she | elle) (StatCan)" userId="2c77fe65-0d47-408b-adeb-fdb686b6370d" providerId="ADAL" clId="{E7EF6191-6F0E-40D1-A99D-AC609FF02329}" dt="2026-05-18T16:50:36.503" v="4088"/>
        <pc:sldMkLst>
          <pc:docMk/>
          <pc:sldMk cId="0" sldId="262"/>
        </pc:sldMkLst>
      </pc:sldChg>
      <pc:sldChg chg="addSp delSp modSp add mod">
        <pc:chgData name="Sallier, Kenza (she | elle) (StatCan)" userId="2c77fe65-0d47-408b-adeb-fdb686b6370d" providerId="ADAL" clId="{E7EF6191-6F0E-40D1-A99D-AC609FF02329}" dt="2026-05-14T16:13:50.626" v="3910" actId="167"/>
        <pc:sldMkLst>
          <pc:docMk/>
          <pc:sldMk cId="1962922221" sldId="263"/>
        </pc:sldMkLst>
        <pc:spChg chg="add mod ord">
          <ac:chgData name="Sallier, Kenza (she | elle) (StatCan)" userId="2c77fe65-0d47-408b-adeb-fdb686b6370d" providerId="ADAL" clId="{E7EF6191-6F0E-40D1-A99D-AC609FF02329}" dt="2026-05-14T16:13:50.626" v="3910" actId="167"/>
          <ac:spMkLst>
            <pc:docMk/>
            <pc:sldMk cId="1962922221" sldId="263"/>
            <ac:spMk id="2" creationId="{32EEDDCF-9FB6-6099-5204-AC6ABE0CF560}"/>
          </ac:spMkLst>
        </pc:spChg>
        <pc:spChg chg="add mod">
          <ac:chgData name="Sallier, Kenza (she | elle) (StatCan)" userId="2c77fe65-0d47-408b-adeb-fdb686b6370d" providerId="ADAL" clId="{E7EF6191-6F0E-40D1-A99D-AC609FF02329}" dt="2026-05-14T16:13:36.888" v="3907" actId="207"/>
          <ac:spMkLst>
            <pc:docMk/>
            <pc:sldMk cId="1962922221" sldId="263"/>
            <ac:spMk id="4" creationId="{71062AB6-A38F-AB82-C46A-7C1D449E3298}"/>
          </ac:spMkLst>
        </pc:spChg>
        <pc:picChg chg="add mod">
          <ac:chgData name="Sallier, Kenza (she | elle) (StatCan)" userId="2c77fe65-0d47-408b-adeb-fdb686b6370d" providerId="ADAL" clId="{E7EF6191-6F0E-40D1-A99D-AC609FF02329}" dt="2026-05-11T13:04:42.655" v="1439" actId="1076"/>
          <ac:picMkLst>
            <pc:docMk/>
            <pc:sldMk cId="1962922221" sldId="263"/>
            <ac:picMk id="3" creationId="{547AACB2-7F94-0AB8-6FC2-AFBE99DCDC07}"/>
          </ac:picMkLst>
        </pc:picChg>
      </pc:sldChg>
      <pc:sldChg chg="delSp modSp add mod">
        <pc:chgData name="Sallier, Kenza (she | elle) (StatCan)" userId="2c77fe65-0d47-408b-adeb-fdb686b6370d" providerId="ADAL" clId="{E7EF6191-6F0E-40D1-A99D-AC609FF02329}" dt="2026-05-08T21:44:21.539" v="950" actId="1076"/>
        <pc:sldMkLst>
          <pc:docMk/>
          <pc:sldMk cId="3197184263" sldId="264"/>
        </pc:sldMkLst>
        <pc:spChg chg="mod">
          <ac:chgData name="Sallier, Kenza (she | elle) (StatCan)" userId="2c77fe65-0d47-408b-adeb-fdb686b6370d" providerId="ADAL" clId="{E7EF6191-6F0E-40D1-A99D-AC609FF02329}" dt="2026-05-08T21:42:40.837" v="944" actId="1076"/>
          <ac:spMkLst>
            <pc:docMk/>
            <pc:sldMk cId="3197184263" sldId="264"/>
            <ac:spMk id="8" creationId="{B0CD9CB8-4D45-3D07-BC1B-57A6A7F1B177}"/>
          </ac:spMkLst>
        </pc:spChg>
        <pc:spChg chg="mod">
          <ac:chgData name="Sallier, Kenza (she | elle) (StatCan)" userId="2c77fe65-0d47-408b-adeb-fdb686b6370d" providerId="ADAL" clId="{E7EF6191-6F0E-40D1-A99D-AC609FF02329}" dt="2026-05-08T21:44:21.539" v="950" actId="1076"/>
          <ac:spMkLst>
            <pc:docMk/>
            <pc:sldMk cId="3197184263" sldId="264"/>
            <ac:spMk id="9" creationId="{05516FE7-2DD1-489B-AE8D-F9622047A408}"/>
          </ac:spMkLst>
        </pc:spChg>
      </pc:sldChg>
      <pc:sldChg chg="modSp add mod ord">
        <pc:chgData name="Sallier, Kenza (she | elle) (StatCan)" userId="2c77fe65-0d47-408b-adeb-fdb686b6370d" providerId="ADAL" clId="{E7EF6191-6F0E-40D1-A99D-AC609FF02329}" dt="2026-05-09T14:25:37.855" v="1094" actId="1076"/>
        <pc:sldMkLst>
          <pc:docMk/>
          <pc:sldMk cId="564566283" sldId="265"/>
        </pc:sldMkLst>
        <pc:spChg chg="mod">
          <ac:chgData name="Sallier, Kenza (she | elle) (StatCan)" userId="2c77fe65-0d47-408b-adeb-fdb686b6370d" providerId="ADAL" clId="{E7EF6191-6F0E-40D1-A99D-AC609FF02329}" dt="2026-05-09T14:25:37.855" v="1094" actId="1076"/>
          <ac:spMkLst>
            <pc:docMk/>
            <pc:sldMk cId="564566283" sldId="265"/>
            <ac:spMk id="9" creationId="{CF58D9CB-91FF-3E05-2334-A9E00A69026B}"/>
          </ac:spMkLst>
        </pc:spChg>
      </pc:sldChg>
      <pc:sldChg chg="add">
        <pc:chgData name="Sallier, Kenza (she | elle) (StatCan)" userId="2c77fe65-0d47-408b-adeb-fdb686b6370d" providerId="ADAL" clId="{E7EF6191-6F0E-40D1-A99D-AC609FF02329}" dt="2026-05-18T16:50:36.503" v="4088"/>
        <pc:sldMkLst>
          <pc:docMk/>
          <pc:sldMk cId="0" sldId="266"/>
        </pc:sldMkLst>
      </pc:sldChg>
      <pc:sldChg chg="modSp add mod">
        <pc:chgData name="Sallier, Kenza (she | elle) (StatCan)" userId="2c77fe65-0d47-408b-adeb-fdb686b6370d" providerId="ADAL" clId="{E7EF6191-6F0E-40D1-A99D-AC609FF02329}" dt="2026-05-09T14:25:47.524" v="1096" actId="1076"/>
        <pc:sldMkLst>
          <pc:docMk/>
          <pc:sldMk cId="2312147253" sldId="267"/>
        </pc:sldMkLst>
        <pc:spChg chg="mod">
          <ac:chgData name="Sallier, Kenza (she | elle) (StatCan)" userId="2c77fe65-0d47-408b-adeb-fdb686b6370d" providerId="ADAL" clId="{E7EF6191-6F0E-40D1-A99D-AC609FF02329}" dt="2026-05-09T14:25:47.524" v="1096" actId="1076"/>
          <ac:spMkLst>
            <pc:docMk/>
            <pc:sldMk cId="2312147253" sldId="267"/>
            <ac:spMk id="9" creationId="{9679D5D8-7DB9-73EA-A74D-0F58E24B0793}"/>
          </ac:spMkLst>
        </pc:spChg>
      </pc:sldChg>
      <pc:sldChg chg="modSp add mod">
        <pc:chgData name="Sallier, Kenza (she | elle) (StatCan)" userId="2c77fe65-0d47-408b-adeb-fdb686b6370d" providerId="ADAL" clId="{E7EF6191-6F0E-40D1-A99D-AC609FF02329}" dt="2026-05-09T14:26:23.630" v="1110" actId="207"/>
        <pc:sldMkLst>
          <pc:docMk/>
          <pc:sldMk cId="3500609384" sldId="268"/>
        </pc:sldMkLst>
        <pc:spChg chg="mod">
          <ac:chgData name="Sallier, Kenza (she | elle) (StatCan)" userId="2c77fe65-0d47-408b-adeb-fdb686b6370d" providerId="ADAL" clId="{E7EF6191-6F0E-40D1-A99D-AC609FF02329}" dt="2026-05-09T14:26:23.630" v="1110" actId="207"/>
          <ac:spMkLst>
            <pc:docMk/>
            <pc:sldMk cId="3500609384" sldId="268"/>
            <ac:spMk id="9" creationId="{25765EC3-B7BB-49AF-959F-20AEA24FBD91}"/>
          </ac:spMkLst>
        </pc:spChg>
      </pc:sldChg>
      <pc:sldChg chg="modSp add mod">
        <pc:chgData name="Sallier, Kenza (she | elle) (StatCan)" userId="2c77fe65-0d47-408b-adeb-fdb686b6370d" providerId="ADAL" clId="{E7EF6191-6F0E-40D1-A99D-AC609FF02329}" dt="2026-05-09T14:25:42.807" v="1095" actId="1076"/>
        <pc:sldMkLst>
          <pc:docMk/>
          <pc:sldMk cId="1414619970" sldId="270"/>
        </pc:sldMkLst>
        <pc:spChg chg="mod">
          <ac:chgData name="Sallier, Kenza (she | elle) (StatCan)" userId="2c77fe65-0d47-408b-adeb-fdb686b6370d" providerId="ADAL" clId="{E7EF6191-6F0E-40D1-A99D-AC609FF02329}" dt="2026-05-09T14:25:42.807" v="1095" actId="1076"/>
          <ac:spMkLst>
            <pc:docMk/>
            <pc:sldMk cId="1414619970" sldId="270"/>
            <ac:spMk id="9" creationId="{1CEF2327-C18A-AA56-19AA-F2CA1DF529B3}"/>
          </ac:spMkLst>
        </pc:spChg>
      </pc:sldChg>
      <pc:sldChg chg="modSp add mod">
        <pc:chgData name="Sallier, Kenza (she | elle) (StatCan)" userId="2c77fe65-0d47-408b-adeb-fdb686b6370d" providerId="ADAL" clId="{E7EF6191-6F0E-40D1-A99D-AC609FF02329}" dt="2026-05-11T19:29:56.025" v="3591" actId="1076"/>
        <pc:sldMkLst>
          <pc:docMk/>
          <pc:sldMk cId="2766622339" sldId="271"/>
        </pc:sldMkLst>
        <pc:spChg chg="mod">
          <ac:chgData name="Sallier, Kenza (she | elle) (StatCan)" userId="2c77fe65-0d47-408b-adeb-fdb686b6370d" providerId="ADAL" clId="{E7EF6191-6F0E-40D1-A99D-AC609FF02329}" dt="2026-05-09T14:28:45.596" v="1261" actId="1076"/>
          <ac:spMkLst>
            <pc:docMk/>
            <pc:sldMk cId="2766622339" sldId="271"/>
            <ac:spMk id="8" creationId="{0AA3F2EC-78F0-C33D-F808-89865E1A31D1}"/>
          </ac:spMkLst>
        </pc:spChg>
        <pc:spChg chg="mod">
          <ac:chgData name="Sallier, Kenza (she | elle) (StatCan)" userId="2c77fe65-0d47-408b-adeb-fdb686b6370d" providerId="ADAL" clId="{E7EF6191-6F0E-40D1-A99D-AC609FF02329}" dt="2026-05-11T19:29:56.025" v="3591" actId="1076"/>
          <ac:spMkLst>
            <pc:docMk/>
            <pc:sldMk cId="2766622339" sldId="271"/>
            <ac:spMk id="9" creationId="{5CBF812C-1BBD-D3E7-88F4-11F0C4DC8020}"/>
          </ac:spMkLst>
        </pc:spChg>
      </pc:sldChg>
      <pc:sldChg chg="addSp delSp modSp add mod ord">
        <pc:chgData name="Sallier, Kenza (she | elle) (StatCan)" userId="2c77fe65-0d47-408b-adeb-fdb686b6370d" providerId="ADAL" clId="{E7EF6191-6F0E-40D1-A99D-AC609FF02329}" dt="2026-05-19T11:46:56.581" v="4197" actId="20577"/>
        <pc:sldMkLst>
          <pc:docMk/>
          <pc:sldMk cId="3833105909" sldId="276"/>
        </pc:sldMkLst>
        <pc:spChg chg="mod">
          <ac:chgData name="Sallier, Kenza (she | elle) (StatCan)" userId="2c77fe65-0d47-408b-adeb-fdb686b6370d" providerId="ADAL" clId="{E7EF6191-6F0E-40D1-A99D-AC609FF02329}" dt="2026-05-11T17:48:47.536" v="2612" actId="20577"/>
          <ac:spMkLst>
            <pc:docMk/>
            <pc:sldMk cId="3833105909" sldId="276"/>
            <ac:spMk id="6" creationId="{E3D8E74F-9F4A-6636-7ADD-5DF34354B00A}"/>
          </ac:spMkLst>
        </pc:spChg>
        <pc:spChg chg="mod">
          <ac:chgData name="Sallier, Kenza (she | elle) (StatCan)" userId="2c77fe65-0d47-408b-adeb-fdb686b6370d" providerId="ADAL" clId="{E7EF6191-6F0E-40D1-A99D-AC609FF02329}" dt="2026-05-11T19:13:23.100" v="3545" actId="1076"/>
          <ac:spMkLst>
            <pc:docMk/>
            <pc:sldMk cId="3833105909" sldId="276"/>
            <ac:spMk id="8" creationId="{8D5B31E2-9935-09D0-B11F-47644B6D970A}"/>
          </ac:spMkLst>
        </pc:spChg>
        <pc:spChg chg="add mod ord">
          <ac:chgData name="Sallier, Kenza (she | elle) (StatCan)" userId="2c77fe65-0d47-408b-adeb-fdb686b6370d" providerId="ADAL" clId="{E7EF6191-6F0E-40D1-A99D-AC609FF02329}" dt="2026-05-11T17:56:14.406" v="2758" actId="14100"/>
          <ac:spMkLst>
            <pc:docMk/>
            <pc:sldMk cId="3833105909" sldId="276"/>
            <ac:spMk id="27" creationId="{7CDEAAA9-A1A7-B98C-50F2-EC1A8973F3ED}"/>
          </ac:spMkLst>
        </pc:spChg>
        <pc:spChg chg="add mod">
          <ac:chgData name="Sallier, Kenza (she | elle) (StatCan)" userId="2c77fe65-0d47-408b-adeb-fdb686b6370d" providerId="ADAL" clId="{E7EF6191-6F0E-40D1-A99D-AC609FF02329}" dt="2026-05-11T17:57:48.664" v="2770" actId="1076"/>
          <ac:spMkLst>
            <pc:docMk/>
            <pc:sldMk cId="3833105909" sldId="276"/>
            <ac:spMk id="29" creationId="{34153A8B-631D-999D-0C95-3DD80BE8892A}"/>
          </ac:spMkLst>
        </pc:spChg>
        <pc:spChg chg="add mod">
          <ac:chgData name="Sallier, Kenza (she | elle) (StatCan)" userId="2c77fe65-0d47-408b-adeb-fdb686b6370d" providerId="ADAL" clId="{E7EF6191-6F0E-40D1-A99D-AC609FF02329}" dt="2026-05-11T19:13:30.425" v="3546" actId="1076"/>
          <ac:spMkLst>
            <pc:docMk/>
            <pc:sldMk cId="3833105909" sldId="276"/>
            <ac:spMk id="39" creationId="{EBAACB73-7217-64FA-98A5-7B070A1B77F9}"/>
          </ac:spMkLst>
        </pc:spChg>
        <pc:spChg chg="add mod">
          <ac:chgData name="Sallier, Kenza (she | elle) (StatCan)" userId="2c77fe65-0d47-408b-adeb-fdb686b6370d" providerId="ADAL" clId="{E7EF6191-6F0E-40D1-A99D-AC609FF02329}" dt="2026-05-11T17:17:20.304" v="1871" actId="207"/>
          <ac:spMkLst>
            <pc:docMk/>
            <pc:sldMk cId="3833105909" sldId="276"/>
            <ac:spMk id="40" creationId="{74AA7FE5-BA49-4866-BB49-F9E904CA0604}"/>
          </ac:spMkLst>
        </pc:spChg>
        <pc:spChg chg="add mod">
          <ac:chgData name="Sallier, Kenza (she | elle) (StatCan)" userId="2c77fe65-0d47-408b-adeb-fdb686b6370d" providerId="ADAL" clId="{E7EF6191-6F0E-40D1-A99D-AC609FF02329}" dt="2026-05-11T19:13:30.425" v="3546" actId="1076"/>
          <ac:spMkLst>
            <pc:docMk/>
            <pc:sldMk cId="3833105909" sldId="276"/>
            <ac:spMk id="41" creationId="{205F2156-F724-25A5-011F-1526F503924F}"/>
          </ac:spMkLst>
        </pc:spChg>
        <pc:spChg chg="add mod">
          <ac:chgData name="Sallier, Kenza (she | elle) (StatCan)" userId="2c77fe65-0d47-408b-adeb-fdb686b6370d" providerId="ADAL" clId="{E7EF6191-6F0E-40D1-A99D-AC609FF02329}" dt="2026-05-11T19:13:30.425" v="3546" actId="1076"/>
          <ac:spMkLst>
            <pc:docMk/>
            <pc:sldMk cId="3833105909" sldId="276"/>
            <ac:spMk id="42" creationId="{7681D590-77A9-31D1-8031-879BF78B1013}"/>
          </ac:spMkLst>
        </pc:spChg>
        <pc:spChg chg="add mod">
          <ac:chgData name="Sallier, Kenza (she | elle) (StatCan)" userId="2c77fe65-0d47-408b-adeb-fdb686b6370d" providerId="ADAL" clId="{E7EF6191-6F0E-40D1-A99D-AC609FF02329}" dt="2026-05-19T11:46:56.581" v="4197" actId="20577"/>
          <ac:spMkLst>
            <pc:docMk/>
            <pc:sldMk cId="3833105909" sldId="276"/>
            <ac:spMk id="49" creationId="{C4B6606D-824E-C380-AB70-63E796C54D63}"/>
          </ac:spMkLst>
        </pc:spChg>
        <pc:spChg chg="add mod">
          <ac:chgData name="Sallier, Kenza (she | elle) (StatCan)" userId="2c77fe65-0d47-408b-adeb-fdb686b6370d" providerId="ADAL" clId="{E7EF6191-6F0E-40D1-A99D-AC609FF02329}" dt="2026-05-11T17:55:18.006" v="2743" actId="1076"/>
          <ac:spMkLst>
            <pc:docMk/>
            <pc:sldMk cId="3833105909" sldId="276"/>
            <ac:spMk id="50" creationId="{FC4AEAFE-DDE3-2F8F-973E-0FD8F49EDA91}"/>
          </ac:spMkLst>
        </pc:spChg>
        <pc:spChg chg="add mod">
          <ac:chgData name="Sallier, Kenza (she | elle) (StatCan)" userId="2c77fe65-0d47-408b-adeb-fdb686b6370d" providerId="ADAL" clId="{E7EF6191-6F0E-40D1-A99D-AC609FF02329}" dt="2026-05-11T17:55:18.006" v="2743" actId="1076"/>
          <ac:spMkLst>
            <pc:docMk/>
            <pc:sldMk cId="3833105909" sldId="276"/>
            <ac:spMk id="55" creationId="{8BDBA90F-327E-CB1B-ADEF-C010C71FFD0C}"/>
          </ac:spMkLst>
        </pc:spChg>
        <pc:spChg chg="add mod">
          <ac:chgData name="Sallier, Kenza (she | elle) (StatCan)" userId="2c77fe65-0d47-408b-adeb-fdb686b6370d" providerId="ADAL" clId="{E7EF6191-6F0E-40D1-A99D-AC609FF02329}" dt="2026-05-11T19:13:30.425" v="3546" actId="1076"/>
          <ac:spMkLst>
            <pc:docMk/>
            <pc:sldMk cId="3833105909" sldId="276"/>
            <ac:spMk id="56" creationId="{716AFD3A-B80F-EC0F-F984-111B39185252}"/>
          </ac:spMkLst>
        </pc:spChg>
        <pc:spChg chg="add mod">
          <ac:chgData name="Sallier, Kenza (she | elle) (StatCan)" userId="2c77fe65-0d47-408b-adeb-fdb686b6370d" providerId="ADAL" clId="{E7EF6191-6F0E-40D1-A99D-AC609FF02329}" dt="2026-05-11T17:35:51.078" v="2277" actId="208"/>
          <ac:spMkLst>
            <pc:docMk/>
            <pc:sldMk cId="3833105909" sldId="276"/>
            <ac:spMk id="61" creationId="{B2E7D25C-9F1D-DA53-4F1E-09D6B9C3725C}"/>
          </ac:spMkLst>
        </pc:spChg>
        <pc:spChg chg="add mod">
          <ac:chgData name="Sallier, Kenza (she | elle) (StatCan)" userId="2c77fe65-0d47-408b-adeb-fdb686b6370d" providerId="ADAL" clId="{E7EF6191-6F0E-40D1-A99D-AC609FF02329}" dt="2026-05-11T19:13:30.425" v="3546" actId="1076"/>
          <ac:spMkLst>
            <pc:docMk/>
            <pc:sldMk cId="3833105909" sldId="276"/>
            <ac:spMk id="62" creationId="{7D6A62E9-0051-1441-D98F-F48F392191DB}"/>
          </ac:spMkLst>
        </pc:spChg>
        <pc:spChg chg="add mod">
          <ac:chgData name="Sallier, Kenza (she | elle) (StatCan)" userId="2c77fe65-0d47-408b-adeb-fdb686b6370d" providerId="ADAL" clId="{E7EF6191-6F0E-40D1-A99D-AC609FF02329}" dt="2026-05-11T17:30:25.088" v="2261" actId="1076"/>
          <ac:spMkLst>
            <pc:docMk/>
            <pc:sldMk cId="3833105909" sldId="276"/>
            <ac:spMk id="64" creationId="{E3A3B945-1AC6-5760-C1A2-878336518DB9}"/>
          </ac:spMkLst>
        </pc:spChg>
        <pc:spChg chg="add mod">
          <ac:chgData name="Sallier, Kenza (she | elle) (StatCan)" userId="2c77fe65-0d47-408b-adeb-fdb686b6370d" providerId="ADAL" clId="{E7EF6191-6F0E-40D1-A99D-AC609FF02329}" dt="2026-05-11T19:13:30.425" v="3546" actId="1076"/>
          <ac:spMkLst>
            <pc:docMk/>
            <pc:sldMk cId="3833105909" sldId="276"/>
            <ac:spMk id="65" creationId="{69A97E93-B53B-ACB7-E14C-FC669570D3EB}"/>
          </ac:spMkLst>
        </pc:spChg>
        <pc:spChg chg="add mod">
          <ac:chgData name="Sallier, Kenza (she | elle) (StatCan)" userId="2c77fe65-0d47-408b-adeb-fdb686b6370d" providerId="ADAL" clId="{E7EF6191-6F0E-40D1-A99D-AC609FF02329}" dt="2026-05-11T17:33:39.899" v="2275" actId="20577"/>
          <ac:spMkLst>
            <pc:docMk/>
            <pc:sldMk cId="3833105909" sldId="276"/>
            <ac:spMk id="66" creationId="{BC7FB1DC-C694-29C6-E474-F9D3C0950D2F}"/>
          </ac:spMkLst>
        </pc:spChg>
        <pc:spChg chg="add mod">
          <ac:chgData name="Sallier, Kenza (she | elle) (StatCan)" userId="2c77fe65-0d47-408b-adeb-fdb686b6370d" providerId="ADAL" clId="{E7EF6191-6F0E-40D1-A99D-AC609FF02329}" dt="2026-05-11T19:13:30.425" v="3546" actId="1076"/>
          <ac:spMkLst>
            <pc:docMk/>
            <pc:sldMk cId="3833105909" sldId="276"/>
            <ac:spMk id="69" creationId="{E0E08AF4-A95D-2930-8D81-CDF34E7355C3}"/>
          </ac:spMkLst>
        </pc:spChg>
        <pc:spChg chg="add mod">
          <ac:chgData name="Sallier, Kenza (she | elle) (StatCan)" userId="2c77fe65-0d47-408b-adeb-fdb686b6370d" providerId="ADAL" clId="{E7EF6191-6F0E-40D1-A99D-AC609FF02329}" dt="2026-05-18T16:12:32.339" v="3957" actId="20577"/>
          <ac:spMkLst>
            <pc:docMk/>
            <pc:sldMk cId="3833105909" sldId="276"/>
            <ac:spMk id="70" creationId="{5C83473C-0114-3C7B-BEB7-6DCDD9E3DBA7}"/>
          </ac:spMkLst>
        </pc:spChg>
        <pc:spChg chg="add mod">
          <ac:chgData name="Sallier, Kenza (she | elle) (StatCan)" userId="2c77fe65-0d47-408b-adeb-fdb686b6370d" providerId="ADAL" clId="{E7EF6191-6F0E-40D1-A99D-AC609FF02329}" dt="2026-05-11T17:55:18.006" v="2743" actId="1076"/>
          <ac:spMkLst>
            <pc:docMk/>
            <pc:sldMk cId="3833105909" sldId="276"/>
            <ac:spMk id="75" creationId="{59AB33CD-118D-2040-AF04-7F919F423EB6}"/>
          </ac:spMkLst>
        </pc:spChg>
        <pc:spChg chg="add mod">
          <ac:chgData name="Sallier, Kenza (she | elle) (StatCan)" userId="2c77fe65-0d47-408b-adeb-fdb686b6370d" providerId="ADAL" clId="{E7EF6191-6F0E-40D1-A99D-AC609FF02329}" dt="2026-05-11T19:13:30.425" v="3546" actId="1076"/>
          <ac:spMkLst>
            <pc:docMk/>
            <pc:sldMk cId="3833105909" sldId="276"/>
            <ac:spMk id="76" creationId="{F139192C-1F7E-7FEA-578B-BB6C90F77423}"/>
          </ac:spMkLst>
        </pc:spChg>
        <pc:spChg chg="add mod">
          <ac:chgData name="Sallier, Kenza (she | elle) (StatCan)" userId="2c77fe65-0d47-408b-adeb-fdb686b6370d" providerId="ADAL" clId="{E7EF6191-6F0E-40D1-A99D-AC609FF02329}" dt="2026-05-11T17:55:18.006" v="2743" actId="1076"/>
          <ac:spMkLst>
            <pc:docMk/>
            <pc:sldMk cId="3833105909" sldId="276"/>
            <ac:spMk id="77" creationId="{05092354-A195-7E1C-3CE7-031728AA1B76}"/>
          </ac:spMkLst>
        </pc:spChg>
        <pc:spChg chg="add mod">
          <ac:chgData name="Sallier, Kenza (she | elle) (StatCan)" userId="2c77fe65-0d47-408b-adeb-fdb686b6370d" providerId="ADAL" clId="{E7EF6191-6F0E-40D1-A99D-AC609FF02329}" dt="2026-05-11T18:00:44.023" v="2840" actId="1076"/>
          <ac:spMkLst>
            <pc:docMk/>
            <pc:sldMk cId="3833105909" sldId="276"/>
            <ac:spMk id="80" creationId="{FB27303E-6F06-A00E-4494-5B6B28589225}"/>
          </ac:spMkLst>
        </pc:spChg>
        <pc:spChg chg="add mod">
          <ac:chgData name="Sallier, Kenza (she | elle) (StatCan)" userId="2c77fe65-0d47-408b-adeb-fdb686b6370d" providerId="ADAL" clId="{E7EF6191-6F0E-40D1-A99D-AC609FF02329}" dt="2026-05-11T18:00:02.877" v="2839" actId="1076"/>
          <ac:spMkLst>
            <pc:docMk/>
            <pc:sldMk cId="3833105909" sldId="276"/>
            <ac:spMk id="82" creationId="{478734EF-AA2E-B5C4-B0C6-0F28FFE89405}"/>
          </ac:spMkLst>
        </pc:spChg>
        <pc:spChg chg="add mod">
          <ac:chgData name="Sallier, Kenza (she | elle) (StatCan)" userId="2c77fe65-0d47-408b-adeb-fdb686b6370d" providerId="ADAL" clId="{E7EF6191-6F0E-40D1-A99D-AC609FF02329}" dt="2026-05-11T19:13:30.425" v="3546" actId="1076"/>
          <ac:spMkLst>
            <pc:docMk/>
            <pc:sldMk cId="3833105909" sldId="276"/>
            <ac:spMk id="83" creationId="{F13D419B-2309-85A9-DC87-2745BCE0797F}"/>
          </ac:spMkLst>
        </pc:spChg>
        <pc:picChg chg="add mod">
          <ac:chgData name="Sallier, Kenza (she | elle) (StatCan)" userId="2c77fe65-0d47-408b-adeb-fdb686b6370d" providerId="ADAL" clId="{E7EF6191-6F0E-40D1-A99D-AC609FF02329}" dt="2026-05-11T17:15:48.929" v="1855"/>
          <ac:picMkLst>
            <pc:docMk/>
            <pc:sldMk cId="3833105909" sldId="276"/>
            <ac:picMk id="37" creationId="{DE086E1D-3F60-1A54-B692-71A2DA75110F}"/>
          </ac:picMkLst>
        </pc:picChg>
        <pc:picChg chg="add mod">
          <ac:chgData name="Sallier, Kenza (she | elle) (StatCan)" userId="2c77fe65-0d47-408b-adeb-fdb686b6370d" providerId="ADAL" clId="{E7EF6191-6F0E-40D1-A99D-AC609FF02329}" dt="2026-05-11T17:57:29.961" v="2766" actId="1076"/>
          <ac:picMkLst>
            <pc:docMk/>
            <pc:sldMk cId="3833105909" sldId="276"/>
            <ac:picMk id="47" creationId="{E4BC15E7-1DB8-4FAD-7D71-A7685107E3C7}"/>
          </ac:picMkLst>
        </pc:picChg>
        <pc:picChg chg="add mod">
          <ac:chgData name="Sallier, Kenza (she | elle) (StatCan)" userId="2c77fe65-0d47-408b-adeb-fdb686b6370d" providerId="ADAL" clId="{E7EF6191-6F0E-40D1-A99D-AC609FF02329}" dt="2026-05-11T17:55:18.006" v="2743" actId="1076"/>
          <ac:picMkLst>
            <pc:docMk/>
            <pc:sldMk cId="3833105909" sldId="276"/>
            <ac:picMk id="52" creationId="{96CDE073-2693-2933-5169-5A37BC248B0F}"/>
          </ac:picMkLst>
        </pc:picChg>
        <pc:picChg chg="add mod">
          <ac:chgData name="Sallier, Kenza (she | elle) (StatCan)" userId="2c77fe65-0d47-408b-adeb-fdb686b6370d" providerId="ADAL" clId="{E7EF6191-6F0E-40D1-A99D-AC609FF02329}" dt="2026-05-11T17:32:55.853" v="2269" actId="1076"/>
          <ac:picMkLst>
            <pc:docMk/>
            <pc:sldMk cId="3833105909" sldId="276"/>
            <ac:picMk id="68" creationId="{284EA05C-CFD0-8629-924F-2434A150C097}"/>
          </ac:picMkLst>
        </pc:picChg>
        <pc:picChg chg="add mod">
          <ac:chgData name="Sallier, Kenza (she | elle) (StatCan)" userId="2c77fe65-0d47-408b-adeb-fdb686b6370d" providerId="ADAL" clId="{E7EF6191-6F0E-40D1-A99D-AC609FF02329}" dt="2026-05-11T17:55:18.006" v="2743" actId="1076"/>
          <ac:picMkLst>
            <pc:docMk/>
            <pc:sldMk cId="3833105909" sldId="276"/>
            <ac:picMk id="74" creationId="{3070693B-92C4-6CA6-FE6C-CD1E9B62E7CF}"/>
          </ac:picMkLst>
        </pc:picChg>
        <pc:picChg chg="add mod">
          <ac:chgData name="Sallier, Kenza (she | elle) (StatCan)" userId="2c77fe65-0d47-408b-adeb-fdb686b6370d" providerId="ADAL" clId="{E7EF6191-6F0E-40D1-A99D-AC609FF02329}" dt="2026-05-11T17:58:44.062" v="2783" actId="14100"/>
          <ac:picMkLst>
            <pc:docMk/>
            <pc:sldMk cId="3833105909" sldId="276"/>
            <ac:picMk id="79" creationId="{639B6B56-C4BF-EDBD-EF0F-5EC73CF172AF}"/>
          </ac:picMkLst>
        </pc:picChg>
        <pc:cxnChg chg="add mod">
          <ac:chgData name="Sallier, Kenza (she | elle) (StatCan)" userId="2c77fe65-0d47-408b-adeb-fdb686b6370d" providerId="ADAL" clId="{E7EF6191-6F0E-40D1-A99D-AC609FF02329}" dt="2026-05-11T17:58:07.099" v="2772" actId="1076"/>
          <ac:cxnSpMkLst>
            <pc:docMk/>
            <pc:sldMk cId="3833105909" sldId="276"/>
            <ac:cxnSpMk id="31" creationId="{DE01C721-EB6B-6050-A83E-3BC9CD4D0BF3}"/>
          </ac:cxnSpMkLst>
        </pc:cxnChg>
        <pc:cxnChg chg="add mod">
          <ac:chgData name="Sallier, Kenza (she | elle) (StatCan)" userId="2c77fe65-0d47-408b-adeb-fdb686b6370d" providerId="ADAL" clId="{E7EF6191-6F0E-40D1-A99D-AC609FF02329}" dt="2026-05-11T17:57:35.270" v="2767" actId="14100"/>
          <ac:cxnSpMkLst>
            <pc:docMk/>
            <pc:sldMk cId="3833105909" sldId="276"/>
            <ac:cxnSpMk id="43" creationId="{CFDF8EF2-F517-EEAD-3A3C-B73DFDD2A894}"/>
          </ac:cxnSpMkLst>
        </pc:cxnChg>
        <pc:cxnChg chg="add mod">
          <ac:chgData name="Sallier, Kenza (she | elle) (StatCan)" userId="2c77fe65-0d47-408b-adeb-fdb686b6370d" providerId="ADAL" clId="{E7EF6191-6F0E-40D1-A99D-AC609FF02329}" dt="2026-05-11T17:53:24.272" v="2693" actId="1076"/>
          <ac:cxnSpMkLst>
            <pc:docMk/>
            <pc:sldMk cId="3833105909" sldId="276"/>
            <ac:cxnSpMk id="54" creationId="{DADA6447-24BB-5365-A6F5-6090A4AD0CD5}"/>
          </ac:cxnSpMkLst>
        </pc:cxnChg>
        <pc:cxnChg chg="add mod">
          <ac:chgData name="Sallier, Kenza (she | elle) (StatCan)" userId="2c77fe65-0d47-408b-adeb-fdb686b6370d" providerId="ADAL" clId="{E7EF6191-6F0E-40D1-A99D-AC609FF02329}" dt="2026-05-11T17:58:13.141" v="2773" actId="1076"/>
          <ac:cxnSpMkLst>
            <pc:docMk/>
            <pc:sldMk cId="3833105909" sldId="276"/>
            <ac:cxnSpMk id="71" creationId="{C73994E4-E6D4-9C6B-F648-7DF81E3C7950}"/>
          </ac:cxnSpMkLst>
        </pc:cxnChg>
      </pc:sldChg>
      <pc:sldChg chg="addSp delSp modSp add del mod ord">
        <pc:chgData name="Sallier, Kenza (she | elle) (StatCan)" userId="2c77fe65-0d47-408b-adeb-fdb686b6370d" providerId="ADAL" clId="{E7EF6191-6F0E-40D1-A99D-AC609FF02329}" dt="2026-05-18T16:18:37.149" v="3979" actId="47"/>
        <pc:sldMkLst>
          <pc:docMk/>
          <pc:sldMk cId="4176645002" sldId="278"/>
        </pc:sldMkLst>
        <pc:spChg chg="add del mod">
          <ac:chgData name="Sallier, Kenza (she | elle) (StatCan)" userId="2c77fe65-0d47-408b-adeb-fdb686b6370d" providerId="ADAL" clId="{E7EF6191-6F0E-40D1-A99D-AC609FF02329}" dt="2026-05-18T16:18:03.643" v="3971" actId="478"/>
          <ac:spMkLst>
            <pc:docMk/>
            <pc:sldMk cId="4176645002" sldId="278"/>
            <ac:spMk id="16" creationId="{E428E25A-F49F-93F5-1C49-06F8B2B36578}"/>
          </ac:spMkLst>
        </pc:spChg>
        <pc:spChg chg="add del mod">
          <ac:chgData name="Sallier, Kenza (she | elle) (StatCan)" userId="2c77fe65-0d47-408b-adeb-fdb686b6370d" providerId="ADAL" clId="{E7EF6191-6F0E-40D1-A99D-AC609FF02329}" dt="2026-05-18T16:18:03.643" v="3971" actId="478"/>
          <ac:spMkLst>
            <pc:docMk/>
            <pc:sldMk cId="4176645002" sldId="278"/>
            <ac:spMk id="24" creationId="{F7E0D38F-ADE4-AEA0-A180-C9816C718D80}"/>
          </ac:spMkLst>
        </pc:spChg>
        <pc:spChg chg="add del mod">
          <ac:chgData name="Sallier, Kenza (she | elle) (StatCan)" userId="2c77fe65-0d47-408b-adeb-fdb686b6370d" providerId="ADAL" clId="{E7EF6191-6F0E-40D1-A99D-AC609FF02329}" dt="2026-05-18T16:18:03.643" v="3971" actId="478"/>
          <ac:spMkLst>
            <pc:docMk/>
            <pc:sldMk cId="4176645002" sldId="278"/>
            <ac:spMk id="25" creationId="{4102B3C5-D9DE-B1DD-A4F8-E7BF2F58C9BC}"/>
          </ac:spMkLst>
        </pc:spChg>
        <pc:spChg chg="del mod">
          <ac:chgData name="Sallier, Kenza (she | elle) (StatCan)" userId="2c77fe65-0d47-408b-adeb-fdb686b6370d" providerId="ADAL" clId="{E7EF6191-6F0E-40D1-A99D-AC609FF02329}" dt="2026-05-18T16:18:03.643" v="3971" actId="478"/>
          <ac:spMkLst>
            <pc:docMk/>
            <pc:sldMk cId="4176645002" sldId="278"/>
            <ac:spMk id="61" creationId="{7ADBEDE9-1250-EBD6-2DA5-C3BE0BB42E3B}"/>
          </ac:spMkLst>
        </pc:spChg>
        <pc:spChg chg="del mod">
          <ac:chgData name="Sallier, Kenza (she | elle) (StatCan)" userId="2c77fe65-0d47-408b-adeb-fdb686b6370d" providerId="ADAL" clId="{E7EF6191-6F0E-40D1-A99D-AC609FF02329}" dt="2026-05-18T16:18:07.949" v="3972" actId="478"/>
          <ac:spMkLst>
            <pc:docMk/>
            <pc:sldMk cId="4176645002" sldId="278"/>
            <ac:spMk id="62" creationId="{F87F6A64-DEC5-5F5D-23F6-8BB77B61F19B}"/>
          </ac:spMkLst>
        </pc:spChg>
        <pc:spChg chg="del mod">
          <ac:chgData name="Sallier, Kenza (she | elle) (StatCan)" userId="2c77fe65-0d47-408b-adeb-fdb686b6370d" providerId="ADAL" clId="{E7EF6191-6F0E-40D1-A99D-AC609FF02329}" dt="2026-05-18T16:18:03.643" v="3971" actId="478"/>
          <ac:spMkLst>
            <pc:docMk/>
            <pc:sldMk cId="4176645002" sldId="278"/>
            <ac:spMk id="65" creationId="{18B6CEA1-CAD8-11EE-7E53-A760612DF1EA}"/>
          </ac:spMkLst>
        </pc:spChg>
        <pc:spChg chg="del mod">
          <ac:chgData name="Sallier, Kenza (she | elle) (StatCan)" userId="2c77fe65-0d47-408b-adeb-fdb686b6370d" providerId="ADAL" clId="{E7EF6191-6F0E-40D1-A99D-AC609FF02329}" dt="2026-05-18T16:18:03.643" v="3971" actId="478"/>
          <ac:spMkLst>
            <pc:docMk/>
            <pc:sldMk cId="4176645002" sldId="278"/>
            <ac:spMk id="66" creationId="{FEB18D9C-FDF1-130C-0F62-64BD58C096AE}"/>
          </ac:spMkLst>
        </pc:spChg>
        <pc:spChg chg="del mod">
          <ac:chgData name="Sallier, Kenza (she | elle) (StatCan)" userId="2c77fe65-0d47-408b-adeb-fdb686b6370d" providerId="ADAL" clId="{E7EF6191-6F0E-40D1-A99D-AC609FF02329}" dt="2026-05-18T16:18:03.643" v="3971" actId="478"/>
          <ac:spMkLst>
            <pc:docMk/>
            <pc:sldMk cId="4176645002" sldId="278"/>
            <ac:spMk id="69" creationId="{2F44E22F-61A4-9692-1A4D-615E8EBC3939}"/>
          </ac:spMkLst>
        </pc:spChg>
        <pc:spChg chg="del mod">
          <ac:chgData name="Sallier, Kenza (she | elle) (StatCan)" userId="2c77fe65-0d47-408b-adeb-fdb686b6370d" providerId="ADAL" clId="{E7EF6191-6F0E-40D1-A99D-AC609FF02329}" dt="2026-05-18T16:18:03.643" v="3971" actId="478"/>
          <ac:spMkLst>
            <pc:docMk/>
            <pc:sldMk cId="4176645002" sldId="278"/>
            <ac:spMk id="70" creationId="{1FA13768-D34F-804F-9E0F-67EB5E3C41D8}"/>
          </ac:spMkLst>
        </pc:spChg>
        <pc:picChg chg="add del mod">
          <ac:chgData name="Sallier, Kenza (she | elle) (StatCan)" userId="2c77fe65-0d47-408b-adeb-fdb686b6370d" providerId="ADAL" clId="{E7EF6191-6F0E-40D1-A99D-AC609FF02329}" dt="2026-05-18T16:18:07.949" v="3972" actId="478"/>
          <ac:picMkLst>
            <pc:docMk/>
            <pc:sldMk cId="4176645002" sldId="278"/>
            <ac:picMk id="15" creationId="{AAA354CE-8F79-5C12-3AFF-499930FF9A7D}"/>
          </ac:picMkLst>
        </pc:picChg>
        <pc:picChg chg="add del mod">
          <ac:chgData name="Sallier, Kenza (she | elle) (StatCan)" userId="2c77fe65-0d47-408b-adeb-fdb686b6370d" providerId="ADAL" clId="{E7EF6191-6F0E-40D1-A99D-AC609FF02329}" dt="2026-05-18T16:18:03.643" v="3971" actId="478"/>
          <ac:picMkLst>
            <pc:docMk/>
            <pc:sldMk cId="4176645002" sldId="278"/>
            <ac:picMk id="18" creationId="{8EE60BAA-1CD8-0AB6-5690-D89E5D89991D}"/>
          </ac:picMkLst>
        </pc:picChg>
        <pc:picChg chg="add del mod">
          <ac:chgData name="Sallier, Kenza (she | elle) (StatCan)" userId="2c77fe65-0d47-408b-adeb-fdb686b6370d" providerId="ADAL" clId="{E7EF6191-6F0E-40D1-A99D-AC609FF02329}" dt="2026-05-18T16:18:03.643" v="3971" actId="478"/>
          <ac:picMkLst>
            <pc:docMk/>
            <pc:sldMk cId="4176645002" sldId="278"/>
            <ac:picMk id="20" creationId="{C5F43496-F0AF-1F72-35AD-97896BABDA58}"/>
          </ac:picMkLst>
        </pc:picChg>
        <pc:cxnChg chg="add mod">
          <ac:chgData name="Sallier, Kenza (she | elle) (StatCan)" userId="2c77fe65-0d47-408b-adeb-fdb686b6370d" providerId="ADAL" clId="{E7EF6191-6F0E-40D1-A99D-AC609FF02329}" dt="2026-05-18T16:16:37.618" v="3961" actId="1076"/>
          <ac:cxnSpMkLst>
            <pc:docMk/>
            <pc:sldMk cId="4176645002" sldId="278"/>
            <ac:cxnSpMk id="21" creationId="{B9217B30-73BA-901E-B5C5-20BD70E9F074}"/>
          </ac:cxnSpMkLst>
        </pc:cxnChg>
      </pc:sldChg>
      <pc:sldChg chg="addSp delSp modSp add mod">
        <pc:chgData name="Sallier, Kenza (she | elle) (StatCan)" userId="2c77fe65-0d47-408b-adeb-fdb686b6370d" providerId="ADAL" clId="{E7EF6191-6F0E-40D1-A99D-AC609FF02329}" dt="2026-05-14T16:11:43.714" v="3906" actId="1076"/>
        <pc:sldMkLst>
          <pc:docMk/>
          <pc:sldMk cId="1596231841" sldId="279"/>
        </pc:sldMkLst>
        <pc:spChg chg="mod">
          <ac:chgData name="Sallier, Kenza (she | elle) (StatCan)" userId="2c77fe65-0d47-408b-adeb-fdb686b6370d" providerId="ADAL" clId="{E7EF6191-6F0E-40D1-A99D-AC609FF02329}" dt="2026-05-11T18:35:46.175" v="3116" actId="20577"/>
          <ac:spMkLst>
            <pc:docMk/>
            <pc:sldMk cId="1596231841" sldId="279"/>
            <ac:spMk id="2" creationId="{1D1AA234-8D39-C716-E571-3CC648ADE663}"/>
          </ac:spMkLst>
        </pc:spChg>
        <pc:picChg chg="add mod">
          <ac:chgData name="Sallier, Kenza (she | elle) (StatCan)" userId="2c77fe65-0d47-408b-adeb-fdb686b6370d" providerId="ADAL" clId="{E7EF6191-6F0E-40D1-A99D-AC609FF02329}" dt="2026-05-14T16:11:43.714" v="3906" actId="1076"/>
          <ac:picMkLst>
            <pc:docMk/>
            <pc:sldMk cId="1596231841" sldId="279"/>
            <ac:picMk id="4" creationId="{7438156D-88F5-51EC-4B3C-1890F49E7111}"/>
          </ac:picMkLst>
        </pc:picChg>
      </pc:sldChg>
      <pc:sldChg chg="addSp delSp modSp add mod">
        <pc:chgData name="Sallier, Kenza (she | elle) (StatCan)" userId="2c77fe65-0d47-408b-adeb-fdb686b6370d" providerId="ADAL" clId="{E7EF6191-6F0E-40D1-A99D-AC609FF02329}" dt="2026-05-11T19:37:59.711" v="3671" actId="207"/>
        <pc:sldMkLst>
          <pc:docMk/>
          <pc:sldMk cId="3071209288" sldId="281"/>
        </pc:sldMkLst>
        <pc:spChg chg="mod">
          <ac:chgData name="Sallier, Kenza (she | elle) (StatCan)" userId="2c77fe65-0d47-408b-adeb-fdb686b6370d" providerId="ADAL" clId="{E7EF6191-6F0E-40D1-A99D-AC609FF02329}" dt="2026-05-11T19:37:59.711" v="3671" actId="207"/>
          <ac:spMkLst>
            <pc:docMk/>
            <pc:sldMk cId="3071209288" sldId="281"/>
            <ac:spMk id="8" creationId="{D908BE8B-863F-C64F-A175-E0157F64C00E}"/>
          </ac:spMkLst>
        </pc:spChg>
        <pc:picChg chg="add mod">
          <ac:chgData name="Sallier, Kenza (she | elle) (StatCan)" userId="2c77fe65-0d47-408b-adeb-fdb686b6370d" providerId="ADAL" clId="{E7EF6191-6F0E-40D1-A99D-AC609FF02329}" dt="2026-05-11T19:37:36.759" v="3669" actId="1076"/>
          <ac:picMkLst>
            <pc:docMk/>
            <pc:sldMk cId="3071209288" sldId="281"/>
            <ac:picMk id="6" creationId="{F8EC81EE-BA31-DA00-D20B-F8248314E81D}"/>
          </ac:picMkLst>
        </pc:picChg>
      </pc:sldChg>
      <pc:sldChg chg="addSp delSp modSp add mod">
        <pc:chgData name="Sallier, Kenza (she | elle) (StatCan)" userId="2c77fe65-0d47-408b-adeb-fdb686b6370d" providerId="ADAL" clId="{E7EF6191-6F0E-40D1-A99D-AC609FF02329}" dt="2026-05-14T15:21:52.476" v="3851" actId="167"/>
        <pc:sldMkLst>
          <pc:docMk/>
          <pc:sldMk cId="1137234552" sldId="283"/>
        </pc:sldMkLst>
        <pc:spChg chg="mod">
          <ac:chgData name="Sallier, Kenza (she | elle) (StatCan)" userId="2c77fe65-0d47-408b-adeb-fdb686b6370d" providerId="ADAL" clId="{E7EF6191-6F0E-40D1-A99D-AC609FF02329}" dt="2026-05-14T14:48:18.410" v="3723" actId="1076"/>
          <ac:spMkLst>
            <pc:docMk/>
            <pc:sldMk cId="1137234552" sldId="283"/>
            <ac:spMk id="2" creationId="{B86CA5C5-51BA-081D-257F-3E2A430302F4}"/>
          </ac:spMkLst>
        </pc:spChg>
        <pc:spChg chg="add mod ord">
          <ac:chgData name="Sallier, Kenza (she | elle) (StatCan)" userId="2c77fe65-0d47-408b-adeb-fdb686b6370d" providerId="ADAL" clId="{E7EF6191-6F0E-40D1-A99D-AC609FF02329}" dt="2026-05-14T15:21:52.476" v="3851" actId="167"/>
          <ac:spMkLst>
            <pc:docMk/>
            <pc:sldMk cId="1137234552" sldId="283"/>
            <ac:spMk id="9" creationId="{6A068B27-ACA8-8AF2-6782-B57D21F997E4}"/>
          </ac:spMkLst>
        </pc:spChg>
        <pc:picChg chg="add mod">
          <ac:chgData name="Sallier, Kenza (she | elle) (StatCan)" userId="2c77fe65-0d47-408b-adeb-fdb686b6370d" providerId="ADAL" clId="{E7EF6191-6F0E-40D1-A99D-AC609FF02329}" dt="2026-05-14T14:47:40.153" v="3701" actId="1076"/>
          <ac:picMkLst>
            <pc:docMk/>
            <pc:sldMk cId="1137234552" sldId="283"/>
            <ac:picMk id="5" creationId="{987F0A7E-0B41-FB64-5580-BE3174FA15DF}"/>
          </ac:picMkLst>
        </pc:picChg>
      </pc:sldChg>
      <pc:sldChg chg="add">
        <pc:chgData name="Sallier, Kenza (she | elle) (StatCan)" userId="2c77fe65-0d47-408b-adeb-fdb686b6370d" providerId="ADAL" clId="{E7EF6191-6F0E-40D1-A99D-AC609FF02329}" dt="2026-05-18T16:51:15.614" v="4089"/>
        <pc:sldMkLst>
          <pc:docMk/>
          <pc:sldMk cId="571653413" sldId="284"/>
        </pc:sldMkLst>
      </pc:sldChg>
      <pc:sldChg chg="addSp delSp modSp add mod">
        <pc:chgData name="Sallier, Kenza (she | elle) (StatCan)" userId="2c77fe65-0d47-408b-adeb-fdb686b6370d" providerId="ADAL" clId="{E7EF6191-6F0E-40D1-A99D-AC609FF02329}" dt="2026-05-14T15:22:08.859" v="3853" actId="167"/>
        <pc:sldMkLst>
          <pc:docMk/>
          <pc:sldMk cId="2992958232" sldId="285"/>
        </pc:sldMkLst>
        <pc:spChg chg="mod">
          <ac:chgData name="Sallier, Kenza (she | elle) (StatCan)" userId="2c77fe65-0d47-408b-adeb-fdb686b6370d" providerId="ADAL" clId="{E7EF6191-6F0E-40D1-A99D-AC609FF02329}" dt="2026-05-14T15:21:31.698" v="3847" actId="122"/>
          <ac:spMkLst>
            <pc:docMk/>
            <pc:sldMk cId="2992958232" sldId="285"/>
            <ac:spMk id="3" creationId="{6C019916-751B-FA6A-7257-7CE1D4BC1D82}"/>
          </ac:spMkLst>
        </pc:spChg>
        <pc:spChg chg="add mod ord">
          <ac:chgData name="Sallier, Kenza (she | elle) (StatCan)" userId="2c77fe65-0d47-408b-adeb-fdb686b6370d" providerId="ADAL" clId="{E7EF6191-6F0E-40D1-A99D-AC609FF02329}" dt="2026-05-14T15:22:08.859" v="3853" actId="167"/>
          <ac:spMkLst>
            <pc:docMk/>
            <pc:sldMk cId="2992958232" sldId="285"/>
            <ac:spMk id="11" creationId="{7219A2EF-0EA7-3000-F83F-211FDF6C6D14}"/>
          </ac:spMkLst>
        </pc:spChg>
        <pc:picChg chg="add mod">
          <ac:chgData name="Sallier, Kenza (she | elle) (StatCan)" userId="2c77fe65-0d47-408b-adeb-fdb686b6370d" providerId="ADAL" clId="{E7EF6191-6F0E-40D1-A99D-AC609FF02329}" dt="2026-05-14T15:20:46.168" v="3802" actId="1076"/>
          <ac:picMkLst>
            <pc:docMk/>
            <pc:sldMk cId="2992958232" sldId="285"/>
            <ac:picMk id="10" creationId="{FF082BA1-56B1-CC8A-0B43-F9795FD7CE59}"/>
          </ac:picMkLst>
        </pc:picChg>
      </pc:sldChg>
      <pc:sldChg chg="addSp delSp modSp add mod">
        <pc:chgData name="Sallier, Kenza (she | elle) (StatCan)" userId="2c77fe65-0d47-408b-adeb-fdb686b6370d" providerId="ADAL" clId="{E7EF6191-6F0E-40D1-A99D-AC609FF02329}" dt="2026-05-14T16:09:58.607" v="3893" actId="1076"/>
        <pc:sldMkLst>
          <pc:docMk/>
          <pc:sldMk cId="703948511" sldId="286"/>
        </pc:sldMkLst>
        <pc:spChg chg="add mod">
          <ac:chgData name="Sallier, Kenza (she | elle) (StatCan)" userId="2c77fe65-0d47-408b-adeb-fdb686b6370d" providerId="ADAL" clId="{E7EF6191-6F0E-40D1-A99D-AC609FF02329}" dt="2026-05-14T16:07:26.574" v="3861"/>
          <ac:spMkLst>
            <pc:docMk/>
            <pc:sldMk cId="703948511" sldId="286"/>
            <ac:spMk id="6" creationId="{39BCF39C-5AE6-010C-5037-18D9CD19843C}"/>
          </ac:spMkLst>
        </pc:spChg>
        <pc:spChg chg="add mod">
          <ac:chgData name="Sallier, Kenza (she | elle) (StatCan)" userId="2c77fe65-0d47-408b-adeb-fdb686b6370d" providerId="ADAL" clId="{E7EF6191-6F0E-40D1-A99D-AC609FF02329}" dt="2026-05-14T16:07:53.413" v="3871" actId="122"/>
          <ac:spMkLst>
            <pc:docMk/>
            <pc:sldMk cId="703948511" sldId="286"/>
            <ac:spMk id="7" creationId="{30B987B9-11AC-C743-A815-D651D3DBD3C3}"/>
          </ac:spMkLst>
        </pc:spChg>
        <pc:picChg chg="add mod">
          <ac:chgData name="Sallier, Kenza (she | elle) (StatCan)" userId="2c77fe65-0d47-408b-adeb-fdb686b6370d" providerId="ADAL" clId="{E7EF6191-6F0E-40D1-A99D-AC609FF02329}" dt="2026-05-14T16:09:58.607" v="3893" actId="1076"/>
          <ac:picMkLst>
            <pc:docMk/>
            <pc:sldMk cId="703948511" sldId="286"/>
            <ac:picMk id="17" creationId="{6CCB96A2-F4E0-0A65-817A-225403A6633D}"/>
          </ac:picMkLst>
        </pc:picChg>
      </pc:sldChg>
      <pc:sldChg chg="addSp delSp modSp add mod">
        <pc:chgData name="Sallier, Kenza (she | elle) (StatCan)" userId="2c77fe65-0d47-408b-adeb-fdb686b6370d" providerId="ADAL" clId="{E7EF6191-6F0E-40D1-A99D-AC609FF02329}" dt="2026-05-19T11:23:53.538" v="4155" actId="313"/>
        <pc:sldMkLst>
          <pc:docMk/>
          <pc:sldMk cId="3620637808" sldId="287"/>
        </pc:sldMkLst>
        <pc:spChg chg="add mod">
          <ac:chgData name="Sallier, Kenza (she | elle) (StatCan)" userId="2c77fe65-0d47-408b-adeb-fdb686b6370d" providerId="ADAL" clId="{E7EF6191-6F0E-40D1-A99D-AC609FF02329}" dt="2026-05-18T16:17:34.973" v="3970" actId="1076"/>
          <ac:spMkLst>
            <pc:docMk/>
            <pc:sldMk cId="3620637808" sldId="287"/>
            <ac:spMk id="2" creationId="{0CF78896-4177-DBF2-06DE-95E61AF90056}"/>
          </ac:spMkLst>
        </pc:spChg>
        <pc:spChg chg="add mod">
          <ac:chgData name="Sallier, Kenza (she | elle) (StatCan)" userId="2c77fe65-0d47-408b-adeb-fdb686b6370d" providerId="ADAL" clId="{E7EF6191-6F0E-40D1-A99D-AC609FF02329}" dt="2026-05-18T16:17:34.973" v="3970" actId="1076"/>
          <ac:spMkLst>
            <pc:docMk/>
            <pc:sldMk cId="3620637808" sldId="287"/>
            <ac:spMk id="3" creationId="{D55F8318-0748-63FF-6A79-3E18FA81C67C}"/>
          </ac:spMkLst>
        </pc:spChg>
        <pc:spChg chg="del">
          <ac:chgData name="Sallier, Kenza (she | elle) (StatCan)" userId="2c77fe65-0d47-408b-adeb-fdb686b6370d" providerId="ADAL" clId="{E7EF6191-6F0E-40D1-A99D-AC609FF02329}" dt="2026-05-18T16:17:28.379" v="3968" actId="478"/>
          <ac:spMkLst>
            <pc:docMk/>
            <pc:sldMk cId="3620637808" sldId="287"/>
            <ac:spMk id="7" creationId="{25387D0D-7CCE-FFE3-F5DC-7F5D72510878}"/>
          </ac:spMkLst>
        </pc:spChg>
        <pc:spChg chg="add mod">
          <ac:chgData name="Sallier, Kenza (she | elle) (StatCan)" userId="2c77fe65-0d47-408b-adeb-fdb686b6370d" providerId="ADAL" clId="{E7EF6191-6F0E-40D1-A99D-AC609FF02329}" dt="2026-05-18T16:17:34.973" v="3970" actId="1076"/>
          <ac:spMkLst>
            <pc:docMk/>
            <pc:sldMk cId="3620637808" sldId="287"/>
            <ac:spMk id="9" creationId="{49A89BA9-0E37-5AA1-729F-0FA2CB422AFD}"/>
          </ac:spMkLst>
        </pc:spChg>
        <pc:spChg chg="add mod">
          <ac:chgData name="Sallier, Kenza (she | elle) (StatCan)" userId="2c77fe65-0d47-408b-adeb-fdb686b6370d" providerId="ADAL" clId="{E7EF6191-6F0E-40D1-A99D-AC609FF02329}" dt="2026-05-18T16:18:31.780" v="3976" actId="20577"/>
          <ac:spMkLst>
            <pc:docMk/>
            <pc:sldMk cId="3620637808" sldId="287"/>
            <ac:spMk id="10" creationId="{CBABC5A7-D57C-F73E-3CAF-B3675743725E}"/>
          </ac:spMkLst>
        </pc:spChg>
        <pc:spChg chg="add mod">
          <ac:chgData name="Sallier, Kenza (she | elle) (StatCan)" userId="2c77fe65-0d47-408b-adeb-fdb686b6370d" providerId="ADAL" clId="{E7EF6191-6F0E-40D1-A99D-AC609FF02329}" dt="2026-05-18T16:17:34.973" v="3970" actId="1076"/>
          <ac:spMkLst>
            <pc:docMk/>
            <pc:sldMk cId="3620637808" sldId="287"/>
            <ac:spMk id="11" creationId="{8E09AE33-B21B-89BF-0B7A-7B7A92438561}"/>
          </ac:spMkLst>
        </pc:spChg>
        <pc:spChg chg="del">
          <ac:chgData name="Sallier, Kenza (she | elle) (StatCan)" userId="2c77fe65-0d47-408b-adeb-fdb686b6370d" providerId="ADAL" clId="{E7EF6191-6F0E-40D1-A99D-AC609FF02329}" dt="2026-05-18T16:17:28.379" v="3968" actId="478"/>
          <ac:spMkLst>
            <pc:docMk/>
            <pc:sldMk cId="3620637808" sldId="287"/>
            <ac:spMk id="13" creationId="{BD9195E6-C44F-B147-386F-F406A933239C}"/>
          </ac:spMkLst>
        </pc:spChg>
        <pc:spChg chg="add mod">
          <ac:chgData name="Sallier, Kenza (she | elle) (StatCan)" userId="2c77fe65-0d47-408b-adeb-fdb686b6370d" providerId="ADAL" clId="{E7EF6191-6F0E-40D1-A99D-AC609FF02329}" dt="2026-05-18T16:17:34.973" v="3970" actId="1076"/>
          <ac:spMkLst>
            <pc:docMk/>
            <pc:sldMk cId="3620637808" sldId="287"/>
            <ac:spMk id="14" creationId="{012DBCE0-6F34-97D2-12D9-A45E106C0A33}"/>
          </ac:spMkLst>
        </pc:spChg>
        <pc:spChg chg="add mod">
          <ac:chgData name="Sallier, Kenza (she | elle) (StatCan)" userId="2c77fe65-0d47-408b-adeb-fdb686b6370d" providerId="ADAL" clId="{E7EF6191-6F0E-40D1-A99D-AC609FF02329}" dt="2026-05-18T16:17:34.973" v="3970" actId="1076"/>
          <ac:spMkLst>
            <pc:docMk/>
            <pc:sldMk cId="3620637808" sldId="287"/>
            <ac:spMk id="19" creationId="{481A9C6B-CEE3-117E-8BEB-39BCB3830CDC}"/>
          </ac:spMkLst>
        </pc:spChg>
        <pc:spChg chg="del">
          <ac:chgData name="Sallier, Kenza (she | elle) (StatCan)" userId="2c77fe65-0d47-408b-adeb-fdb686b6370d" providerId="ADAL" clId="{E7EF6191-6F0E-40D1-A99D-AC609FF02329}" dt="2026-05-18T16:17:28.379" v="3968" actId="478"/>
          <ac:spMkLst>
            <pc:docMk/>
            <pc:sldMk cId="3620637808" sldId="287"/>
            <ac:spMk id="25" creationId="{85E11A6C-B245-625F-043B-93B5B6008334}"/>
          </ac:spMkLst>
        </pc:spChg>
        <pc:spChg chg="add mod">
          <ac:chgData name="Sallier, Kenza (she | elle) (StatCan)" userId="2c77fe65-0d47-408b-adeb-fdb686b6370d" providerId="ADAL" clId="{E7EF6191-6F0E-40D1-A99D-AC609FF02329}" dt="2026-05-18T16:17:34.973" v="3970" actId="1076"/>
          <ac:spMkLst>
            <pc:docMk/>
            <pc:sldMk cId="3620637808" sldId="287"/>
            <ac:spMk id="27" creationId="{AFE585CD-798F-9A7E-56F2-50103DC033EC}"/>
          </ac:spMkLst>
        </pc:spChg>
        <pc:spChg chg="add mod">
          <ac:chgData name="Sallier, Kenza (she | elle) (StatCan)" userId="2c77fe65-0d47-408b-adeb-fdb686b6370d" providerId="ADAL" clId="{E7EF6191-6F0E-40D1-A99D-AC609FF02329}" dt="2026-05-19T11:23:53.538" v="4155" actId="313"/>
          <ac:spMkLst>
            <pc:docMk/>
            <pc:sldMk cId="3620637808" sldId="287"/>
            <ac:spMk id="28" creationId="{B2CA1A99-0518-C12D-51EB-D4DE302F8FFA}"/>
          </ac:spMkLst>
        </pc:spChg>
        <pc:spChg chg="del">
          <ac:chgData name="Sallier, Kenza (she | elle) (StatCan)" userId="2c77fe65-0d47-408b-adeb-fdb686b6370d" providerId="ADAL" clId="{E7EF6191-6F0E-40D1-A99D-AC609FF02329}" dt="2026-05-18T16:17:28.379" v="3968" actId="478"/>
          <ac:spMkLst>
            <pc:docMk/>
            <pc:sldMk cId="3620637808" sldId="287"/>
            <ac:spMk id="29" creationId="{C951B8FA-AD88-07B3-61B0-6160A270DC6B}"/>
          </ac:spMkLst>
        </pc:spChg>
        <pc:spChg chg="add mod">
          <ac:chgData name="Sallier, Kenza (she | elle) (StatCan)" userId="2c77fe65-0d47-408b-adeb-fdb686b6370d" providerId="ADAL" clId="{E7EF6191-6F0E-40D1-A99D-AC609FF02329}" dt="2026-05-18T16:18:28.768" v="3974" actId="1076"/>
          <ac:spMkLst>
            <pc:docMk/>
            <pc:sldMk cId="3620637808" sldId="287"/>
            <ac:spMk id="30" creationId="{2290EA1D-EC86-FA3D-4FBF-2456B94CB880}"/>
          </ac:spMkLst>
        </pc:spChg>
        <pc:spChg chg="add mod">
          <ac:chgData name="Sallier, Kenza (she | elle) (StatCan)" userId="2c77fe65-0d47-408b-adeb-fdb686b6370d" providerId="ADAL" clId="{E7EF6191-6F0E-40D1-A99D-AC609FF02329}" dt="2026-05-18T16:18:28.768" v="3974" actId="1076"/>
          <ac:spMkLst>
            <pc:docMk/>
            <pc:sldMk cId="3620637808" sldId="287"/>
            <ac:spMk id="33" creationId="{8281A19F-8A91-6CD0-6524-5827B8FA7BFD}"/>
          </ac:spMkLst>
        </pc:spChg>
        <pc:spChg chg="add mod">
          <ac:chgData name="Sallier, Kenza (she | elle) (StatCan)" userId="2c77fe65-0d47-408b-adeb-fdb686b6370d" providerId="ADAL" clId="{E7EF6191-6F0E-40D1-A99D-AC609FF02329}" dt="2026-05-18T16:18:34.813" v="3978" actId="20577"/>
          <ac:spMkLst>
            <pc:docMk/>
            <pc:sldMk cId="3620637808" sldId="287"/>
            <ac:spMk id="34" creationId="{D3EB27F0-BD2C-82C9-E311-C0DF729DAC82}"/>
          </ac:spMkLst>
        </pc:spChg>
        <pc:spChg chg="add mod">
          <ac:chgData name="Sallier, Kenza (she | elle) (StatCan)" userId="2c77fe65-0d47-408b-adeb-fdb686b6370d" providerId="ADAL" clId="{E7EF6191-6F0E-40D1-A99D-AC609FF02329}" dt="2026-05-18T16:18:28.768" v="3974" actId="1076"/>
          <ac:spMkLst>
            <pc:docMk/>
            <pc:sldMk cId="3620637808" sldId="287"/>
            <ac:spMk id="35" creationId="{9F75038B-8DAA-1C14-CCAF-35996024750E}"/>
          </ac:spMkLst>
        </pc:spChg>
        <pc:spChg chg="add mod">
          <ac:chgData name="Sallier, Kenza (she | elle) (StatCan)" userId="2c77fe65-0d47-408b-adeb-fdb686b6370d" providerId="ADAL" clId="{E7EF6191-6F0E-40D1-A99D-AC609FF02329}" dt="2026-05-18T16:18:28.768" v="3974" actId="1076"/>
          <ac:spMkLst>
            <pc:docMk/>
            <pc:sldMk cId="3620637808" sldId="287"/>
            <ac:spMk id="37" creationId="{578D2C52-9DE1-3837-41B8-5BA3F18AA172}"/>
          </ac:spMkLst>
        </pc:spChg>
        <pc:spChg chg="add mod">
          <ac:chgData name="Sallier, Kenza (she | elle) (StatCan)" userId="2c77fe65-0d47-408b-adeb-fdb686b6370d" providerId="ADAL" clId="{E7EF6191-6F0E-40D1-A99D-AC609FF02329}" dt="2026-05-18T16:18:28.768" v="3974" actId="1076"/>
          <ac:spMkLst>
            <pc:docMk/>
            <pc:sldMk cId="3620637808" sldId="287"/>
            <ac:spMk id="38" creationId="{1231BD36-ED4A-5E8B-E701-E753D17911D3}"/>
          </ac:spMkLst>
        </pc:spChg>
        <pc:spChg chg="add mod">
          <ac:chgData name="Sallier, Kenza (she | elle) (StatCan)" userId="2c77fe65-0d47-408b-adeb-fdb686b6370d" providerId="ADAL" clId="{E7EF6191-6F0E-40D1-A99D-AC609FF02329}" dt="2026-05-18T16:18:28.768" v="3974" actId="1076"/>
          <ac:spMkLst>
            <pc:docMk/>
            <pc:sldMk cId="3620637808" sldId="287"/>
            <ac:spMk id="39" creationId="{F38BDC71-94C9-267C-55A4-EDB05461BB53}"/>
          </ac:spMkLst>
        </pc:spChg>
        <pc:spChg chg="del">
          <ac:chgData name="Sallier, Kenza (she | elle) (StatCan)" userId="2c77fe65-0d47-408b-adeb-fdb686b6370d" providerId="ADAL" clId="{E7EF6191-6F0E-40D1-A99D-AC609FF02329}" dt="2026-05-18T16:17:28.379" v="3968" actId="478"/>
          <ac:spMkLst>
            <pc:docMk/>
            <pc:sldMk cId="3620637808" sldId="287"/>
            <ac:spMk id="40" creationId="{344AB726-803D-8201-3D61-F5B9FF06F781}"/>
          </ac:spMkLst>
        </pc:spChg>
        <pc:spChg chg="del">
          <ac:chgData name="Sallier, Kenza (she | elle) (StatCan)" userId="2c77fe65-0d47-408b-adeb-fdb686b6370d" providerId="ADAL" clId="{E7EF6191-6F0E-40D1-A99D-AC609FF02329}" dt="2026-05-18T16:17:28.379" v="3968" actId="478"/>
          <ac:spMkLst>
            <pc:docMk/>
            <pc:sldMk cId="3620637808" sldId="287"/>
            <ac:spMk id="41" creationId="{F128E9BD-5918-FD0D-3901-75CB7F5D978E}"/>
          </ac:spMkLst>
        </pc:spChg>
        <pc:spChg chg="add mod">
          <ac:chgData name="Sallier, Kenza (she | elle) (StatCan)" userId="2c77fe65-0d47-408b-adeb-fdb686b6370d" providerId="ADAL" clId="{E7EF6191-6F0E-40D1-A99D-AC609FF02329}" dt="2026-05-18T16:18:28.768" v="3974" actId="1076"/>
          <ac:spMkLst>
            <pc:docMk/>
            <pc:sldMk cId="3620637808" sldId="287"/>
            <ac:spMk id="43" creationId="{C07DAD10-BD0B-699A-6337-EC7242D609EA}"/>
          </ac:spMkLst>
        </pc:spChg>
        <pc:spChg chg="del">
          <ac:chgData name="Sallier, Kenza (she | elle) (StatCan)" userId="2c77fe65-0d47-408b-adeb-fdb686b6370d" providerId="ADAL" clId="{E7EF6191-6F0E-40D1-A99D-AC609FF02329}" dt="2026-05-18T16:17:28.379" v="3968" actId="478"/>
          <ac:spMkLst>
            <pc:docMk/>
            <pc:sldMk cId="3620637808" sldId="287"/>
            <ac:spMk id="61" creationId="{87F79674-55B1-8021-ABA8-CB00C1C5DEF2}"/>
          </ac:spMkLst>
        </pc:spChg>
        <pc:spChg chg="del">
          <ac:chgData name="Sallier, Kenza (she | elle) (StatCan)" userId="2c77fe65-0d47-408b-adeb-fdb686b6370d" providerId="ADAL" clId="{E7EF6191-6F0E-40D1-A99D-AC609FF02329}" dt="2026-05-18T16:17:28.379" v="3968" actId="478"/>
          <ac:spMkLst>
            <pc:docMk/>
            <pc:sldMk cId="3620637808" sldId="287"/>
            <ac:spMk id="64" creationId="{86EF52C8-5013-1E86-E46B-8020E43F930B}"/>
          </ac:spMkLst>
        </pc:spChg>
        <pc:spChg chg="del">
          <ac:chgData name="Sallier, Kenza (she | elle) (StatCan)" userId="2c77fe65-0d47-408b-adeb-fdb686b6370d" providerId="ADAL" clId="{E7EF6191-6F0E-40D1-A99D-AC609FF02329}" dt="2026-05-18T16:17:28.379" v="3968" actId="478"/>
          <ac:spMkLst>
            <pc:docMk/>
            <pc:sldMk cId="3620637808" sldId="287"/>
            <ac:spMk id="66" creationId="{5CBE074F-F7CB-F86F-98E9-231EC129DCD9}"/>
          </ac:spMkLst>
        </pc:spChg>
        <pc:spChg chg="del">
          <ac:chgData name="Sallier, Kenza (she | elle) (StatCan)" userId="2c77fe65-0d47-408b-adeb-fdb686b6370d" providerId="ADAL" clId="{E7EF6191-6F0E-40D1-A99D-AC609FF02329}" dt="2026-05-18T16:17:28.379" v="3968" actId="478"/>
          <ac:spMkLst>
            <pc:docMk/>
            <pc:sldMk cId="3620637808" sldId="287"/>
            <ac:spMk id="69" creationId="{A2D83671-CC4F-5A75-7BAC-1BA357C0B003}"/>
          </ac:spMkLst>
        </pc:spChg>
        <pc:picChg chg="add mod">
          <ac:chgData name="Sallier, Kenza (she | elle) (StatCan)" userId="2c77fe65-0d47-408b-adeb-fdb686b6370d" providerId="ADAL" clId="{E7EF6191-6F0E-40D1-A99D-AC609FF02329}" dt="2026-05-18T16:17:34.973" v="3970" actId="1076"/>
          <ac:picMkLst>
            <pc:docMk/>
            <pc:sldMk cId="3620637808" sldId="287"/>
            <ac:picMk id="22" creationId="{1099F643-FCEB-165F-5797-2DDCEA64E499}"/>
          </ac:picMkLst>
        </pc:picChg>
        <pc:cxnChg chg="add mod">
          <ac:chgData name="Sallier, Kenza (she | elle) (StatCan)" userId="2c77fe65-0d47-408b-adeb-fdb686b6370d" providerId="ADAL" clId="{E7EF6191-6F0E-40D1-A99D-AC609FF02329}" dt="2026-05-18T16:18:28.768" v="3974" actId="1076"/>
          <ac:cxnSpMkLst>
            <pc:docMk/>
            <pc:sldMk cId="3620637808" sldId="287"/>
            <ac:cxnSpMk id="32" creationId="{C2C8AD18-37F6-E105-F683-D3F5660C7CDA}"/>
          </ac:cxnSpMkLst>
        </pc:cxnChg>
        <pc:cxnChg chg="add mod">
          <ac:chgData name="Sallier, Kenza (she | elle) (StatCan)" userId="2c77fe65-0d47-408b-adeb-fdb686b6370d" providerId="ADAL" clId="{E7EF6191-6F0E-40D1-A99D-AC609FF02329}" dt="2026-05-18T16:18:28.768" v="3974" actId="1076"/>
          <ac:cxnSpMkLst>
            <pc:docMk/>
            <pc:sldMk cId="3620637808" sldId="287"/>
            <ac:cxnSpMk id="36" creationId="{AD73F440-9A5E-46F5-CBE0-C938DE7BFB47}"/>
          </ac:cxnSpMkLst>
        </pc:cxnChg>
      </pc:sldChg>
      <pc:sldChg chg="addSp delSp modSp add mod">
        <pc:chgData name="Sallier, Kenza (she | elle) (StatCan)" userId="2c77fe65-0d47-408b-adeb-fdb686b6370d" providerId="ADAL" clId="{E7EF6191-6F0E-40D1-A99D-AC609FF02329}" dt="2026-05-19T11:55:01.426" v="4218" actId="20577"/>
        <pc:sldMkLst>
          <pc:docMk/>
          <pc:sldMk cId="1172316167" sldId="288"/>
        </pc:sldMkLst>
        <pc:spChg chg="del">
          <ac:chgData name="Sallier, Kenza (she | elle) (StatCan)" userId="2c77fe65-0d47-408b-adeb-fdb686b6370d" providerId="ADAL" clId="{E7EF6191-6F0E-40D1-A99D-AC609FF02329}" dt="2026-05-18T16:18:59.194" v="3981" actId="478"/>
          <ac:spMkLst>
            <pc:docMk/>
            <pc:sldMk cId="1172316167" sldId="288"/>
            <ac:spMk id="2" creationId="{906CF535-DA57-1ABB-1713-7C414F4DC5A8}"/>
          </ac:spMkLst>
        </pc:spChg>
        <pc:spChg chg="mod">
          <ac:chgData name="Sallier, Kenza (she | elle) (StatCan)" userId="2c77fe65-0d47-408b-adeb-fdb686b6370d" providerId="ADAL" clId="{E7EF6191-6F0E-40D1-A99D-AC609FF02329}" dt="2026-05-19T11:55:01.426" v="4218" actId="20577"/>
          <ac:spMkLst>
            <pc:docMk/>
            <pc:sldMk cId="1172316167" sldId="288"/>
            <ac:spMk id="6" creationId="{F72FE3E4-EF45-94FE-38F5-54A2EE7E8080}"/>
          </ac:spMkLst>
        </pc:spChg>
        <pc:spChg chg="del">
          <ac:chgData name="Sallier, Kenza (she | elle) (StatCan)" userId="2c77fe65-0d47-408b-adeb-fdb686b6370d" providerId="ADAL" clId="{E7EF6191-6F0E-40D1-A99D-AC609FF02329}" dt="2026-05-18T16:18:59.194" v="3981" actId="478"/>
          <ac:spMkLst>
            <pc:docMk/>
            <pc:sldMk cId="1172316167" sldId="288"/>
            <ac:spMk id="10" creationId="{59F18D53-098D-CB71-5D0C-5733300B1F9A}"/>
          </ac:spMkLst>
        </pc:spChg>
        <pc:spChg chg="del">
          <ac:chgData name="Sallier, Kenza (she | elle) (StatCan)" userId="2c77fe65-0d47-408b-adeb-fdb686b6370d" providerId="ADAL" clId="{E7EF6191-6F0E-40D1-A99D-AC609FF02329}" dt="2026-05-18T16:18:59.194" v="3981" actId="478"/>
          <ac:spMkLst>
            <pc:docMk/>
            <pc:sldMk cId="1172316167" sldId="288"/>
            <ac:spMk id="11" creationId="{8383E831-F339-4224-5C57-D5D409BE203C}"/>
          </ac:spMkLst>
        </pc:spChg>
        <pc:spChg chg="add mod">
          <ac:chgData name="Sallier, Kenza (she | elle) (StatCan)" userId="2c77fe65-0d47-408b-adeb-fdb686b6370d" providerId="ADAL" clId="{E7EF6191-6F0E-40D1-A99D-AC609FF02329}" dt="2026-05-18T16:46:01.922" v="4066" actId="1076"/>
          <ac:spMkLst>
            <pc:docMk/>
            <pc:sldMk cId="1172316167" sldId="288"/>
            <ac:spMk id="13" creationId="{51469532-9158-5464-CE24-F81778DAF7DF}"/>
          </ac:spMkLst>
        </pc:spChg>
        <pc:spChg chg="del">
          <ac:chgData name="Sallier, Kenza (she | elle) (StatCan)" userId="2c77fe65-0d47-408b-adeb-fdb686b6370d" providerId="ADAL" clId="{E7EF6191-6F0E-40D1-A99D-AC609FF02329}" dt="2026-05-18T16:18:59.194" v="3981" actId="478"/>
          <ac:spMkLst>
            <pc:docMk/>
            <pc:sldMk cId="1172316167" sldId="288"/>
            <ac:spMk id="14" creationId="{A59BAAD3-4F96-BF0C-F983-B3E12E3824E0}"/>
          </ac:spMkLst>
        </pc:spChg>
        <pc:spChg chg="add mod">
          <ac:chgData name="Sallier, Kenza (she | elle) (StatCan)" userId="2c77fe65-0d47-408b-adeb-fdb686b6370d" providerId="ADAL" clId="{E7EF6191-6F0E-40D1-A99D-AC609FF02329}" dt="2026-05-18T16:46:01.922" v="4066" actId="1076"/>
          <ac:spMkLst>
            <pc:docMk/>
            <pc:sldMk cId="1172316167" sldId="288"/>
            <ac:spMk id="15" creationId="{7D0D184A-D00F-9DB2-25D4-97414369442D}"/>
          </ac:spMkLst>
        </pc:spChg>
        <pc:spChg chg="add mod">
          <ac:chgData name="Sallier, Kenza (she | elle) (StatCan)" userId="2c77fe65-0d47-408b-adeb-fdb686b6370d" providerId="ADAL" clId="{E7EF6191-6F0E-40D1-A99D-AC609FF02329}" dt="2026-05-18T16:46:01.922" v="4066" actId="1076"/>
          <ac:spMkLst>
            <pc:docMk/>
            <pc:sldMk cId="1172316167" sldId="288"/>
            <ac:spMk id="16" creationId="{F44AB922-D7E1-500B-1385-5C2B2342C077}"/>
          </ac:spMkLst>
        </pc:spChg>
        <pc:spChg chg="add mod">
          <ac:chgData name="Sallier, Kenza (she | elle) (StatCan)" userId="2c77fe65-0d47-408b-adeb-fdb686b6370d" providerId="ADAL" clId="{E7EF6191-6F0E-40D1-A99D-AC609FF02329}" dt="2026-05-18T16:46:01.922" v="4066" actId="1076"/>
          <ac:spMkLst>
            <pc:docMk/>
            <pc:sldMk cId="1172316167" sldId="288"/>
            <ac:spMk id="18" creationId="{78838209-A3B0-0F40-F68D-0A79F9B29624}"/>
          </ac:spMkLst>
        </pc:spChg>
        <pc:spChg chg="del">
          <ac:chgData name="Sallier, Kenza (she | elle) (StatCan)" userId="2c77fe65-0d47-408b-adeb-fdb686b6370d" providerId="ADAL" clId="{E7EF6191-6F0E-40D1-A99D-AC609FF02329}" dt="2026-05-18T16:18:59.194" v="3981" actId="478"/>
          <ac:spMkLst>
            <pc:docMk/>
            <pc:sldMk cId="1172316167" sldId="288"/>
            <ac:spMk id="19" creationId="{51FCF310-EEA7-A83D-A5E3-16A5C2ECFE1E}"/>
          </ac:spMkLst>
        </pc:spChg>
        <pc:spChg chg="del">
          <ac:chgData name="Sallier, Kenza (she | elle) (StatCan)" userId="2c77fe65-0d47-408b-adeb-fdb686b6370d" providerId="ADAL" clId="{E7EF6191-6F0E-40D1-A99D-AC609FF02329}" dt="2026-05-18T16:18:59.194" v="3981" actId="478"/>
          <ac:spMkLst>
            <pc:docMk/>
            <pc:sldMk cId="1172316167" sldId="288"/>
            <ac:spMk id="27" creationId="{DD9189F3-7BF4-C3DE-5873-4ED6A00428F2}"/>
          </ac:spMkLst>
        </pc:spChg>
        <pc:spChg chg="del">
          <ac:chgData name="Sallier, Kenza (she | elle) (StatCan)" userId="2c77fe65-0d47-408b-adeb-fdb686b6370d" providerId="ADAL" clId="{E7EF6191-6F0E-40D1-A99D-AC609FF02329}" dt="2026-05-18T16:18:59.194" v="3981" actId="478"/>
          <ac:spMkLst>
            <pc:docMk/>
            <pc:sldMk cId="1172316167" sldId="288"/>
            <ac:spMk id="33" creationId="{FA1AF06B-FEA6-7023-CDE6-14E178B3059C}"/>
          </ac:spMkLst>
        </pc:spChg>
        <pc:spChg chg="del">
          <ac:chgData name="Sallier, Kenza (she | elle) (StatCan)" userId="2c77fe65-0d47-408b-adeb-fdb686b6370d" providerId="ADAL" clId="{E7EF6191-6F0E-40D1-A99D-AC609FF02329}" dt="2026-05-18T16:18:59.194" v="3981" actId="478"/>
          <ac:spMkLst>
            <pc:docMk/>
            <pc:sldMk cId="1172316167" sldId="288"/>
            <ac:spMk id="34" creationId="{C3536AEC-FC12-D1C3-40B7-59FB036B7A90}"/>
          </ac:spMkLst>
        </pc:spChg>
        <pc:spChg chg="del">
          <ac:chgData name="Sallier, Kenza (she | elle) (StatCan)" userId="2c77fe65-0d47-408b-adeb-fdb686b6370d" providerId="ADAL" clId="{E7EF6191-6F0E-40D1-A99D-AC609FF02329}" dt="2026-05-18T16:18:59.194" v="3981" actId="478"/>
          <ac:spMkLst>
            <pc:docMk/>
            <pc:sldMk cId="1172316167" sldId="288"/>
            <ac:spMk id="35" creationId="{701FE907-8F27-0D56-1545-6981EC4E00B1}"/>
          </ac:spMkLst>
        </pc:spChg>
        <pc:spChg chg="del">
          <ac:chgData name="Sallier, Kenza (she | elle) (StatCan)" userId="2c77fe65-0d47-408b-adeb-fdb686b6370d" providerId="ADAL" clId="{E7EF6191-6F0E-40D1-A99D-AC609FF02329}" dt="2026-05-18T16:18:59.194" v="3981" actId="478"/>
          <ac:spMkLst>
            <pc:docMk/>
            <pc:sldMk cId="1172316167" sldId="288"/>
            <ac:spMk id="37" creationId="{A9D2D2ED-4ABB-DF2B-DD32-5B6C1F9EF87E}"/>
          </ac:spMkLst>
        </pc:spChg>
        <pc:picChg chg="add mod">
          <ac:chgData name="Sallier, Kenza (she | elle) (StatCan)" userId="2c77fe65-0d47-408b-adeb-fdb686b6370d" providerId="ADAL" clId="{E7EF6191-6F0E-40D1-A99D-AC609FF02329}" dt="2026-05-18T16:41:39.163" v="4040" actId="1076"/>
          <ac:picMkLst>
            <pc:docMk/>
            <pc:sldMk cId="1172316167" sldId="288"/>
            <ac:picMk id="5" creationId="{9C236FA4-7AE9-4EAA-A5C2-2D8E4BED43A6}"/>
          </ac:picMkLst>
        </pc:picChg>
        <pc:picChg chg="add mod">
          <ac:chgData name="Sallier, Kenza (she | elle) (StatCan)" userId="2c77fe65-0d47-408b-adeb-fdb686b6370d" providerId="ADAL" clId="{E7EF6191-6F0E-40D1-A99D-AC609FF02329}" dt="2026-05-18T16:43:47.076" v="4052" actId="14100"/>
          <ac:picMkLst>
            <pc:docMk/>
            <pc:sldMk cId="1172316167" sldId="288"/>
            <ac:picMk id="12" creationId="{F0339CE4-6291-27CB-4217-F5E08B878B82}"/>
          </ac:picMkLst>
        </pc:picChg>
      </pc:sldChg>
      <pc:sldChg chg="addSp delSp modSp add mod ord">
        <pc:chgData name="Sallier, Kenza (she | elle) (StatCan)" userId="2c77fe65-0d47-408b-adeb-fdb686b6370d" providerId="ADAL" clId="{E7EF6191-6F0E-40D1-A99D-AC609FF02329}" dt="2026-05-18T16:39:20.745" v="4038" actId="1076"/>
        <pc:sldMkLst>
          <pc:docMk/>
          <pc:sldMk cId="3613447947" sldId="289"/>
        </pc:sldMkLst>
        <pc:spChg chg="mod">
          <ac:chgData name="Sallier, Kenza (she | elle) (StatCan)" userId="2c77fe65-0d47-408b-adeb-fdb686b6370d" providerId="ADAL" clId="{E7EF6191-6F0E-40D1-A99D-AC609FF02329}" dt="2026-05-18T16:35:08.704" v="4006" actId="403"/>
          <ac:spMkLst>
            <pc:docMk/>
            <pc:sldMk cId="3613447947" sldId="289"/>
            <ac:spMk id="6" creationId="{26860C3A-D599-1895-7C3E-EF36703A4BBD}"/>
          </ac:spMkLst>
        </pc:spChg>
        <pc:picChg chg="add del mod">
          <ac:chgData name="Sallier, Kenza (she | elle) (StatCan)" userId="2c77fe65-0d47-408b-adeb-fdb686b6370d" providerId="ADAL" clId="{E7EF6191-6F0E-40D1-A99D-AC609FF02329}" dt="2026-05-18T16:38:51.891" v="4034" actId="478"/>
          <ac:picMkLst>
            <pc:docMk/>
            <pc:sldMk cId="3613447947" sldId="289"/>
            <ac:picMk id="3" creationId="{0D8C6BFF-96DD-8E09-9961-FC7BA49F1C59}"/>
          </ac:picMkLst>
        </pc:picChg>
        <pc:picChg chg="add del mod">
          <ac:chgData name="Sallier, Kenza (she | elle) (StatCan)" userId="2c77fe65-0d47-408b-adeb-fdb686b6370d" providerId="ADAL" clId="{E7EF6191-6F0E-40D1-A99D-AC609FF02329}" dt="2026-05-18T16:38:50.413" v="4033" actId="478"/>
          <ac:picMkLst>
            <pc:docMk/>
            <pc:sldMk cId="3613447947" sldId="289"/>
            <ac:picMk id="5" creationId="{836B6B2D-906C-864D-D5C3-A43662A2584C}"/>
          </ac:picMkLst>
        </pc:picChg>
        <pc:picChg chg="add mod">
          <ac:chgData name="Sallier, Kenza (she | elle) (StatCan)" userId="2c77fe65-0d47-408b-adeb-fdb686b6370d" providerId="ADAL" clId="{E7EF6191-6F0E-40D1-A99D-AC609FF02329}" dt="2026-05-18T16:39:06.862" v="4036" actId="1076"/>
          <ac:picMkLst>
            <pc:docMk/>
            <pc:sldMk cId="3613447947" sldId="289"/>
            <ac:picMk id="9" creationId="{FD43FD1C-70ED-D9DA-8C8D-EFC492C4FF95}"/>
          </ac:picMkLst>
        </pc:picChg>
        <pc:picChg chg="add mod">
          <ac:chgData name="Sallier, Kenza (she | elle) (StatCan)" userId="2c77fe65-0d47-408b-adeb-fdb686b6370d" providerId="ADAL" clId="{E7EF6191-6F0E-40D1-A99D-AC609FF02329}" dt="2026-05-18T16:39:20.745" v="4038" actId="1076"/>
          <ac:picMkLst>
            <pc:docMk/>
            <pc:sldMk cId="3613447947" sldId="289"/>
            <ac:picMk id="11" creationId="{75007327-FB23-A9E8-6364-317FBCE9F9E5}"/>
          </ac:picMkLst>
        </pc:picChg>
      </pc:sldChg>
      <pc:sldChg chg="addSp delSp modSp add mod">
        <pc:chgData name="Sallier, Kenza (she | elle) (StatCan)" userId="2c77fe65-0d47-408b-adeb-fdb686b6370d" providerId="ADAL" clId="{E7EF6191-6F0E-40D1-A99D-AC609FF02329}" dt="2026-05-18T16:38:47.524" v="4032" actId="1076"/>
        <pc:sldMkLst>
          <pc:docMk/>
          <pc:sldMk cId="921995470" sldId="290"/>
        </pc:sldMkLst>
        <pc:picChg chg="del">
          <ac:chgData name="Sallier, Kenza (she | elle) (StatCan)" userId="2c77fe65-0d47-408b-adeb-fdb686b6370d" providerId="ADAL" clId="{E7EF6191-6F0E-40D1-A99D-AC609FF02329}" dt="2026-05-18T16:35:32.953" v="4008" actId="478"/>
          <ac:picMkLst>
            <pc:docMk/>
            <pc:sldMk cId="921995470" sldId="290"/>
            <ac:picMk id="3" creationId="{6FC9AED1-5F72-256B-BDF6-8EB3CD7406B5}"/>
          </ac:picMkLst>
        </pc:picChg>
        <pc:picChg chg="add del mod">
          <ac:chgData name="Sallier, Kenza (she | elle) (StatCan)" userId="2c77fe65-0d47-408b-adeb-fdb686b6370d" providerId="ADAL" clId="{E7EF6191-6F0E-40D1-A99D-AC609FF02329}" dt="2026-05-18T16:38:21.059" v="4029" actId="478"/>
          <ac:picMkLst>
            <pc:docMk/>
            <pc:sldMk cId="921995470" sldId="290"/>
            <ac:picMk id="4" creationId="{ABA86B4A-6146-7F71-961B-DA7E043CA015}"/>
          </ac:picMkLst>
        </pc:picChg>
        <pc:picChg chg="del">
          <ac:chgData name="Sallier, Kenza (she | elle) (StatCan)" userId="2c77fe65-0d47-408b-adeb-fdb686b6370d" providerId="ADAL" clId="{E7EF6191-6F0E-40D1-A99D-AC609FF02329}" dt="2026-05-18T16:35:32.953" v="4008" actId="478"/>
          <ac:picMkLst>
            <pc:docMk/>
            <pc:sldMk cId="921995470" sldId="290"/>
            <ac:picMk id="5" creationId="{A47A37BE-4C8F-5396-4CDB-7C766455D58F}"/>
          </ac:picMkLst>
        </pc:picChg>
        <pc:picChg chg="add del mod">
          <ac:chgData name="Sallier, Kenza (she | elle) (StatCan)" userId="2c77fe65-0d47-408b-adeb-fdb686b6370d" providerId="ADAL" clId="{E7EF6191-6F0E-40D1-A99D-AC609FF02329}" dt="2026-05-18T16:38:12.522" v="4026" actId="478"/>
          <ac:picMkLst>
            <pc:docMk/>
            <pc:sldMk cId="921995470" sldId="290"/>
            <ac:picMk id="9" creationId="{D1564426-E231-2B14-DA57-1B08199E0662}"/>
          </ac:picMkLst>
        </pc:picChg>
        <pc:picChg chg="add mod">
          <ac:chgData name="Sallier, Kenza (she | elle) (StatCan)" userId="2c77fe65-0d47-408b-adeb-fdb686b6370d" providerId="ADAL" clId="{E7EF6191-6F0E-40D1-A99D-AC609FF02329}" dt="2026-05-18T16:38:42.593" v="4030" actId="1076"/>
          <ac:picMkLst>
            <pc:docMk/>
            <pc:sldMk cId="921995470" sldId="290"/>
            <ac:picMk id="11" creationId="{C4E938C1-47EB-CAB8-24B6-72777FB780C5}"/>
          </ac:picMkLst>
        </pc:picChg>
        <pc:picChg chg="add mod">
          <ac:chgData name="Sallier, Kenza (she | elle) (StatCan)" userId="2c77fe65-0d47-408b-adeb-fdb686b6370d" providerId="ADAL" clId="{E7EF6191-6F0E-40D1-A99D-AC609FF02329}" dt="2026-05-18T16:38:47.524" v="4032" actId="1076"/>
          <ac:picMkLst>
            <pc:docMk/>
            <pc:sldMk cId="921995470" sldId="290"/>
            <ac:picMk id="13" creationId="{0C46A2F1-A445-3015-FAAF-C34FFA96CFC0}"/>
          </ac:picMkLst>
        </pc:picChg>
      </pc:sldChg>
      <pc:sldChg chg="addSp delSp modSp add mod">
        <pc:chgData name="Sallier, Kenza (she | elle) (StatCan)" userId="2c77fe65-0d47-408b-adeb-fdb686b6370d" providerId="ADAL" clId="{E7EF6191-6F0E-40D1-A99D-AC609FF02329}" dt="2026-05-19T12:02:37.636" v="4252" actId="1076"/>
        <pc:sldMkLst>
          <pc:docMk/>
          <pc:sldMk cId="669626705" sldId="291"/>
        </pc:sldMkLst>
        <pc:spChg chg="add del mod">
          <ac:chgData name="Sallier, Kenza (she | elle) (StatCan)" userId="2c77fe65-0d47-408b-adeb-fdb686b6370d" providerId="ADAL" clId="{E7EF6191-6F0E-40D1-A99D-AC609FF02329}" dt="2026-05-19T12:02:28.022" v="4250" actId="478"/>
          <ac:spMkLst>
            <pc:docMk/>
            <pc:sldMk cId="669626705" sldId="291"/>
            <ac:spMk id="4" creationId="{FA469161-ACDC-21E7-F565-B7A8F96B199A}"/>
          </ac:spMkLst>
        </pc:spChg>
        <pc:spChg chg="mod">
          <ac:chgData name="Sallier, Kenza (she | elle) (StatCan)" userId="2c77fe65-0d47-408b-adeb-fdb686b6370d" providerId="ADAL" clId="{E7EF6191-6F0E-40D1-A99D-AC609FF02329}" dt="2026-05-19T11:55:13.911" v="4239" actId="20577"/>
          <ac:spMkLst>
            <pc:docMk/>
            <pc:sldMk cId="669626705" sldId="291"/>
            <ac:spMk id="6" creationId="{BADCE2A4-0E37-EBF2-C0DF-735B86F2A7DE}"/>
          </ac:spMkLst>
        </pc:spChg>
        <pc:spChg chg="add del mod">
          <ac:chgData name="Sallier, Kenza (she | elle) (StatCan)" userId="2c77fe65-0d47-408b-adeb-fdb686b6370d" providerId="ADAL" clId="{E7EF6191-6F0E-40D1-A99D-AC609FF02329}" dt="2026-05-19T12:02:28.022" v="4250" actId="478"/>
          <ac:spMkLst>
            <pc:docMk/>
            <pc:sldMk cId="669626705" sldId="291"/>
            <ac:spMk id="16" creationId="{012D500D-AC01-3D71-8FCD-101807704044}"/>
          </ac:spMkLst>
        </pc:spChg>
        <pc:spChg chg="add del mod">
          <ac:chgData name="Sallier, Kenza (she | elle) (StatCan)" userId="2c77fe65-0d47-408b-adeb-fdb686b6370d" providerId="ADAL" clId="{E7EF6191-6F0E-40D1-A99D-AC609FF02329}" dt="2026-05-19T12:02:28.022" v="4250" actId="478"/>
          <ac:spMkLst>
            <pc:docMk/>
            <pc:sldMk cId="669626705" sldId="291"/>
            <ac:spMk id="17" creationId="{8F565754-1A2F-8CDF-C920-DF8DC00C4A9A}"/>
          </ac:spMkLst>
        </pc:spChg>
        <pc:spChg chg="add del mod">
          <ac:chgData name="Sallier, Kenza (she | elle) (StatCan)" userId="2c77fe65-0d47-408b-adeb-fdb686b6370d" providerId="ADAL" clId="{E7EF6191-6F0E-40D1-A99D-AC609FF02329}" dt="2026-05-19T12:02:28.022" v="4250" actId="478"/>
          <ac:spMkLst>
            <pc:docMk/>
            <pc:sldMk cId="669626705" sldId="291"/>
            <ac:spMk id="18" creationId="{75586F5B-57E8-4E93-55AF-152197BB8167}"/>
          </ac:spMkLst>
        </pc:spChg>
        <pc:spChg chg="add del mod">
          <ac:chgData name="Sallier, Kenza (she | elle) (StatCan)" userId="2c77fe65-0d47-408b-adeb-fdb686b6370d" providerId="ADAL" clId="{E7EF6191-6F0E-40D1-A99D-AC609FF02329}" dt="2026-05-19T12:02:28.022" v="4250" actId="478"/>
          <ac:spMkLst>
            <pc:docMk/>
            <pc:sldMk cId="669626705" sldId="291"/>
            <ac:spMk id="19" creationId="{6AA4CCAE-014C-1918-12FF-9B2B3AA7826F}"/>
          </ac:spMkLst>
        </pc:spChg>
        <pc:spChg chg="add del mod">
          <ac:chgData name="Sallier, Kenza (she | elle) (StatCan)" userId="2c77fe65-0d47-408b-adeb-fdb686b6370d" providerId="ADAL" clId="{E7EF6191-6F0E-40D1-A99D-AC609FF02329}" dt="2026-05-19T12:02:28.022" v="4250" actId="478"/>
          <ac:spMkLst>
            <pc:docMk/>
            <pc:sldMk cId="669626705" sldId="291"/>
            <ac:spMk id="20" creationId="{DD8C5237-3C63-6840-47D4-4698BFA806C0}"/>
          </ac:spMkLst>
        </pc:spChg>
        <pc:spChg chg="add del mod">
          <ac:chgData name="Sallier, Kenza (she | elle) (StatCan)" userId="2c77fe65-0d47-408b-adeb-fdb686b6370d" providerId="ADAL" clId="{E7EF6191-6F0E-40D1-A99D-AC609FF02329}" dt="2026-05-19T12:02:28.022" v="4250" actId="478"/>
          <ac:spMkLst>
            <pc:docMk/>
            <pc:sldMk cId="669626705" sldId="291"/>
            <ac:spMk id="21" creationId="{A976FDD2-B495-45E4-4481-DE68BF2E3C0B}"/>
          </ac:spMkLst>
        </pc:spChg>
        <pc:picChg chg="add del mod ord">
          <ac:chgData name="Sallier, Kenza (she | elle) (StatCan)" userId="2c77fe65-0d47-408b-adeb-fdb686b6370d" providerId="ADAL" clId="{E7EF6191-6F0E-40D1-A99D-AC609FF02329}" dt="2026-05-19T12:02:28.022" v="4250" actId="478"/>
          <ac:picMkLst>
            <pc:docMk/>
            <pc:sldMk cId="669626705" sldId="291"/>
            <ac:picMk id="3" creationId="{6F521E89-7A1C-6A60-7521-49EFEC25E3BB}"/>
          </ac:picMkLst>
        </pc:picChg>
        <pc:picChg chg="add del mod">
          <ac:chgData name="Sallier, Kenza (she | elle) (StatCan)" userId="2c77fe65-0d47-408b-adeb-fdb686b6370d" providerId="ADAL" clId="{E7EF6191-6F0E-40D1-A99D-AC609FF02329}" dt="2026-05-18T16:44:46.429" v="4059" actId="478"/>
          <ac:picMkLst>
            <pc:docMk/>
            <pc:sldMk cId="669626705" sldId="291"/>
            <ac:picMk id="3" creationId="{8C468659-AB9E-E9A0-DCDA-861A44D61B0A}"/>
          </ac:picMkLst>
        </pc:picChg>
        <pc:picChg chg="del">
          <ac:chgData name="Sallier, Kenza (she | elle) (StatCan)" userId="2c77fe65-0d47-408b-adeb-fdb686b6370d" providerId="ADAL" clId="{E7EF6191-6F0E-40D1-A99D-AC609FF02329}" dt="2026-05-18T16:42:20.996" v="4044" actId="478"/>
          <ac:picMkLst>
            <pc:docMk/>
            <pc:sldMk cId="669626705" sldId="291"/>
            <ac:picMk id="5" creationId="{C0D21378-A701-986D-8A30-6C9F9E1FE4F1}"/>
          </ac:picMkLst>
        </pc:picChg>
        <pc:picChg chg="add del mod">
          <ac:chgData name="Sallier, Kenza (she | elle) (StatCan)" userId="2c77fe65-0d47-408b-adeb-fdb686b6370d" providerId="ADAL" clId="{E7EF6191-6F0E-40D1-A99D-AC609FF02329}" dt="2026-05-19T12:02:28.022" v="4250" actId="478"/>
          <ac:picMkLst>
            <pc:docMk/>
            <pc:sldMk cId="669626705" sldId="291"/>
            <ac:picMk id="7" creationId="{1DD5C39E-1ADE-1614-6E25-A54128642753}"/>
          </ac:picMkLst>
        </pc:picChg>
        <pc:picChg chg="add del mod">
          <ac:chgData name="Sallier, Kenza (she | elle) (StatCan)" userId="2c77fe65-0d47-408b-adeb-fdb686b6370d" providerId="ADAL" clId="{E7EF6191-6F0E-40D1-A99D-AC609FF02329}" dt="2026-05-19T12:02:00.948" v="4246" actId="478"/>
          <ac:picMkLst>
            <pc:docMk/>
            <pc:sldMk cId="669626705" sldId="291"/>
            <ac:picMk id="9" creationId="{AFD0E5F7-17C6-1DC3-1CFC-5156DC3B0347}"/>
          </ac:picMkLst>
        </pc:picChg>
        <pc:picChg chg="add del mod">
          <ac:chgData name="Sallier, Kenza (she | elle) (StatCan)" userId="2c77fe65-0d47-408b-adeb-fdb686b6370d" providerId="ADAL" clId="{E7EF6191-6F0E-40D1-A99D-AC609FF02329}" dt="2026-05-19T12:02:28.022" v="4250" actId="478"/>
          <ac:picMkLst>
            <pc:docMk/>
            <pc:sldMk cId="669626705" sldId="291"/>
            <ac:picMk id="10" creationId="{A69121D6-6EE3-51D0-6539-C9D2788B5A2B}"/>
          </ac:picMkLst>
        </pc:picChg>
        <pc:picChg chg="add mod">
          <ac:chgData name="Sallier, Kenza (she | elle) (StatCan)" userId="2c77fe65-0d47-408b-adeb-fdb686b6370d" providerId="ADAL" clId="{E7EF6191-6F0E-40D1-A99D-AC609FF02329}" dt="2026-05-19T12:02:18.828" v="4249" actId="1076"/>
          <ac:picMkLst>
            <pc:docMk/>
            <pc:sldMk cId="669626705" sldId="291"/>
            <ac:picMk id="12" creationId="{CC99C549-77BC-E8F4-10BE-4E8C33D6F7F6}"/>
          </ac:picMkLst>
        </pc:picChg>
        <pc:picChg chg="del">
          <ac:chgData name="Sallier, Kenza (she | elle) (StatCan)" userId="2c77fe65-0d47-408b-adeb-fdb686b6370d" providerId="ADAL" clId="{E7EF6191-6F0E-40D1-A99D-AC609FF02329}" dt="2026-05-18T16:42:22.572" v="4045" actId="478"/>
          <ac:picMkLst>
            <pc:docMk/>
            <pc:sldMk cId="669626705" sldId="291"/>
            <ac:picMk id="12" creationId="{F0EF2E6F-9F5E-94C9-F3B8-50E0E90E7E02}"/>
          </ac:picMkLst>
        </pc:picChg>
        <pc:picChg chg="add del mod">
          <ac:chgData name="Sallier, Kenza (she | elle) (StatCan)" userId="2c77fe65-0d47-408b-adeb-fdb686b6370d" providerId="ADAL" clId="{E7EF6191-6F0E-40D1-A99D-AC609FF02329}" dt="2026-05-19T11:24:20.029" v="4156" actId="478"/>
          <ac:picMkLst>
            <pc:docMk/>
            <pc:sldMk cId="669626705" sldId="291"/>
            <ac:picMk id="13" creationId="{50FF6B21-BBF3-E3C8-2CAE-207446E96B50}"/>
          </ac:picMkLst>
        </pc:picChg>
        <pc:picChg chg="add del">
          <ac:chgData name="Sallier, Kenza (she | elle) (StatCan)" userId="2c77fe65-0d47-408b-adeb-fdb686b6370d" providerId="ADAL" clId="{E7EF6191-6F0E-40D1-A99D-AC609FF02329}" dt="2026-05-18T16:46:05.556" v="4068" actId="22"/>
          <ac:picMkLst>
            <pc:docMk/>
            <pc:sldMk cId="669626705" sldId="291"/>
            <ac:picMk id="15" creationId="{51D51783-D674-E185-77C7-3292864DBC41}"/>
          </ac:picMkLst>
        </pc:picChg>
        <pc:picChg chg="add mod">
          <ac:chgData name="Sallier, Kenza (she | elle) (StatCan)" userId="2c77fe65-0d47-408b-adeb-fdb686b6370d" providerId="ADAL" clId="{E7EF6191-6F0E-40D1-A99D-AC609FF02329}" dt="2026-05-19T12:02:37.636" v="4252" actId="1076"/>
          <ac:picMkLst>
            <pc:docMk/>
            <pc:sldMk cId="669626705" sldId="291"/>
            <ac:picMk id="15" creationId="{CF407B1F-E359-ECC5-3F48-4DCEFC5C3D23}"/>
          </ac:picMkLst>
        </pc:picChg>
      </pc:sldChg>
      <pc:sldChg chg="add">
        <pc:chgData name="Sallier, Kenza (she | elle) (StatCan)" userId="2c77fe65-0d47-408b-adeb-fdb686b6370d" providerId="ADAL" clId="{E7EF6191-6F0E-40D1-A99D-AC609FF02329}" dt="2026-05-18T16:50:36.503" v="4088"/>
        <pc:sldMkLst>
          <pc:docMk/>
          <pc:sldMk cId="0" sldId="292"/>
        </pc:sldMkLst>
      </pc:sldChg>
      <pc:sldChg chg="add">
        <pc:chgData name="Sallier, Kenza (she | elle) (StatCan)" userId="2c77fe65-0d47-408b-adeb-fdb686b6370d" providerId="ADAL" clId="{E7EF6191-6F0E-40D1-A99D-AC609FF02329}" dt="2026-05-18T16:50:36.503" v="4088"/>
        <pc:sldMkLst>
          <pc:docMk/>
          <pc:sldMk cId="0" sldId="293"/>
        </pc:sldMkLst>
      </pc:sldChg>
      <pc:sldChg chg="add">
        <pc:chgData name="Sallier, Kenza (she | elle) (StatCan)" userId="2c77fe65-0d47-408b-adeb-fdb686b6370d" providerId="ADAL" clId="{E7EF6191-6F0E-40D1-A99D-AC609FF02329}" dt="2026-05-18T16:50:36.503" v="4088"/>
        <pc:sldMkLst>
          <pc:docMk/>
          <pc:sldMk cId="0" sldId="294"/>
        </pc:sldMkLst>
      </pc:sldChg>
      <pc:sldChg chg="add">
        <pc:chgData name="Sallier, Kenza (she | elle) (StatCan)" userId="2c77fe65-0d47-408b-adeb-fdb686b6370d" providerId="ADAL" clId="{E7EF6191-6F0E-40D1-A99D-AC609FF02329}" dt="2026-05-18T16:50:36.503" v="4088"/>
        <pc:sldMkLst>
          <pc:docMk/>
          <pc:sldMk cId="0" sldId="295"/>
        </pc:sldMkLst>
      </pc:sldChg>
      <pc:sldChg chg="add">
        <pc:chgData name="Sallier, Kenza (she | elle) (StatCan)" userId="2c77fe65-0d47-408b-adeb-fdb686b6370d" providerId="ADAL" clId="{E7EF6191-6F0E-40D1-A99D-AC609FF02329}" dt="2026-05-18T16:51:15.614" v="4089"/>
        <pc:sldMkLst>
          <pc:docMk/>
          <pc:sldMk cId="3156381063" sldId="296"/>
        </pc:sldMkLst>
      </pc:sldChg>
      <pc:sldChg chg="add">
        <pc:chgData name="Sallier, Kenza (she | elle) (StatCan)" userId="2c77fe65-0d47-408b-adeb-fdb686b6370d" providerId="ADAL" clId="{E7EF6191-6F0E-40D1-A99D-AC609FF02329}" dt="2026-05-18T16:51:15.614" v="4089"/>
        <pc:sldMkLst>
          <pc:docMk/>
          <pc:sldMk cId="162725999" sldId="297"/>
        </pc:sldMkLst>
      </pc:sldChg>
      <pc:sldChg chg="add">
        <pc:chgData name="Sallier, Kenza (she | elle) (StatCan)" userId="2c77fe65-0d47-408b-adeb-fdb686b6370d" providerId="ADAL" clId="{E7EF6191-6F0E-40D1-A99D-AC609FF02329}" dt="2026-05-18T16:51:15.614" v="4089"/>
        <pc:sldMkLst>
          <pc:docMk/>
          <pc:sldMk cId="3890812349" sldId="298"/>
        </pc:sldMkLst>
      </pc:sldChg>
      <pc:sldChg chg="add">
        <pc:chgData name="Sallier, Kenza (she | elle) (StatCan)" userId="2c77fe65-0d47-408b-adeb-fdb686b6370d" providerId="ADAL" clId="{E7EF6191-6F0E-40D1-A99D-AC609FF02329}" dt="2026-05-18T16:51:15.614" v="4089"/>
        <pc:sldMkLst>
          <pc:docMk/>
          <pc:sldMk cId="1467558064" sldId="299"/>
        </pc:sldMkLst>
      </pc:sldChg>
      <pc:sldChg chg="add">
        <pc:chgData name="Sallier, Kenza (she | elle) (StatCan)" userId="2c77fe65-0d47-408b-adeb-fdb686b6370d" providerId="ADAL" clId="{E7EF6191-6F0E-40D1-A99D-AC609FF02329}" dt="2026-05-18T16:51:15.614" v="4089"/>
        <pc:sldMkLst>
          <pc:docMk/>
          <pc:sldMk cId="3144292032" sldId="300"/>
        </pc:sldMkLst>
      </pc:sldChg>
      <pc:sldChg chg="add">
        <pc:chgData name="Sallier, Kenza (she | elle) (StatCan)" userId="2c77fe65-0d47-408b-adeb-fdb686b6370d" providerId="ADAL" clId="{E7EF6191-6F0E-40D1-A99D-AC609FF02329}" dt="2026-05-18T16:51:15.614" v="4089"/>
        <pc:sldMkLst>
          <pc:docMk/>
          <pc:sldMk cId="1867034493" sldId="301"/>
        </pc:sldMkLst>
      </pc:sldChg>
      <pc:sldChg chg="add">
        <pc:chgData name="Sallier, Kenza (she | elle) (StatCan)" userId="2c77fe65-0d47-408b-adeb-fdb686b6370d" providerId="ADAL" clId="{E7EF6191-6F0E-40D1-A99D-AC609FF02329}" dt="2026-05-18T16:51:15.614" v="4089"/>
        <pc:sldMkLst>
          <pc:docMk/>
          <pc:sldMk cId="4001942749" sldId="302"/>
        </pc:sldMkLst>
      </pc:sldChg>
      <pc:sldChg chg="add">
        <pc:chgData name="Sallier, Kenza (she | elle) (StatCan)" userId="2c77fe65-0d47-408b-adeb-fdb686b6370d" providerId="ADAL" clId="{E7EF6191-6F0E-40D1-A99D-AC609FF02329}" dt="2026-05-18T16:51:15.614" v="4089"/>
        <pc:sldMkLst>
          <pc:docMk/>
          <pc:sldMk cId="3195097776" sldId="303"/>
        </pc:sldMkLst>
      </pc:sldChg>
      <pc:sldChg chg="add">
        <pc:chgData name="Sallier, Kenza (she | elle) (StatCan)" userId="2c77fe65-0d47-408b-adeb-fdb686b6370d" providerId="ADAL" clId="{E7EF6191-6F0E-40D1-A99D-AC609FF02329}" dt="2026-05-18T16:51:15.614" v="4089"/>
        <pc:sldMkLst>
          <pc:docMk/>
          <pc:sldMk cId="1838056003" sldId="30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A05499-A67D-4D8F-81BE-9FE6BE6FF2F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87836896-C044-4DBD-B286-B48C9AA7A283}">
      <dgm:prSet phldrT="[Text]" phldr="0" custT="1"/>
      <dgm:spPr/>
      <dgm:t>
        <a:bodyPr/>
        <a:lstStyle/>
        <a:p>
          <a:r>
            <a:rPr lang="en-CA" sz="2800"/>
            <a:t>Implementation</a:t>
          </a:r>
        </a:p>
      </dgm:t>
    </dgm:pt>
    <dgm:pt modelId="{A4595F33-8A8B-416D-9C0E-63E1E33344CF}" type="parTrans" cxnId="{42D65322-AD8B-4F00-9FF1-09D3C45EE028}">
      <dgm:prSet/>
      <dgm:spPr/>
      <dgm:t>
        <a:bodyPr/>
        <a:lstStyle/>
        <a:p>
          <a:endParaRPr lang="en-CA"/>
        </a:p>
      </dgm:t>
    </dgm:pt>
    <dgm:pt modelId="{3C9F030E-A3D3-40EC-93A9-EFF9F5618280}" type="sibTrans" cxnId="{42D65322-AD8B-4F00-9FF1-09D3C45EE028}">
      <dgm:prSet/>
      <dgm:spPr/>
      <dgm:t>
        <a:bodyPr/>
        <a:lstStyle/>
        <a:p>
          <a:endParaRPr lang="en-CA"/>
        </a:p>
      </dgm:t>
    </dgm:pt>
    <dgm:pt modelId="{DBED949F-3C23-4511-A2EA-4491372DB897}">
      <dgm:prSet phldrT="[Text]" phldr="0" custT="1"/>
      <dgm:spPr/>
      <dgm:t>
        <a:bodyPr/>
        <a:lstStyle/>
        <a:p>
          <a:r>
            <a:rPr lang="en-CA" sz="2300"/>
            <a:t>Separate collection phases</a:t>
          </a:r>
        </a:p>
      </dgm:t>
    </dgm:pt>
    <dgm:pt modelId="{BAA13764-D950-4EE6-B4E9-36D7E7CAD46A}" type="parTrans" cxnId="{A21DF057-4763-48F6-9953-98C39D165270}">
      <dgm:prSet/>
      <dgm:spPr/>
      <dgm:t>
        <a:bodyPr/>
        <a:lstStyle/>
        <a:p>
          <a:endParaRPr lang="en-CA"/>
        </a:p>
      </dgm:t>
    </dgm:pt>
    <dgm:pt modelId="{191427D0-4B02-4F9A-A271-4A8CE406A676}" type="sibTrans" cxnId="{A21DF057-4763-48F6-9953-98C39D165270}">
      <dgm:prSet/>
      <dgm:spPr/>
      <dgm:t>
        <a:bodyPr/>
        <a:lstStyle/>
        <a:p>
          <a:endParaRPr lang="en-CA"/>
        </a:p>
      </dgm:t>
    </dgm:pt>
    <dgm:pt modelId="{A81C23F7-BE24-4753-8FF1-ED7C214DD8BC}">
      <dgm:prSet phldrT="[Text]" phldr="0" custT="1"/>
      <dgm:spPr/>
      <dgm:t>
        <a:bodyPr/>
        <a:lstStyle/>
        <a:p>
          <a:pPr rtl="0"/>
          <a:r>
            <a:rPr lang="en-CA" sz="2300">
              <a:latin typeface="Aptos Display" panose="02110004020202020204"/>
            </a:rPr>
            <a:t>Determining subsampling</a:t>
          </a:r>
          <a:r>
            <a:rPr lang="en-CA" sz="2300"/>
            <a:t> rates</a:t>
          </a:r>
        </a:p>
      </dgm:t>
    </dgm:pt>
    <dgm:pt modelId="{F2179998-60B1-4AA1-8B26-FC80DF8CF89B}" type="parTrans" cxnId="{EE007AFF-3792-46D4-A4EE-A32CFA084174}">
      <dgm:prSet/>
      <dgm:spPr/>
      <dgm:t>
        <a:bodyPr/>
        <a:lstStyle/>
        <a:p>
          <a:endParaRPr lang="en-CA"/>
        </a:p>
      </dgm:t>
    </dgm:pt>
    <dgm:pt modelId="{003600E8-7C04-4B16-828B-3934957EC81C}" type="sibTrans" cxnId="{EE007AFF-3792-46D4-A4EE-A32CFA084174}">
      <dgm:prSet/>
      <dgm:spPr/>
      <dgm:t>
        <a:bodyPr/>
        <a:lstStyle/>
        <a:p>
          <a:endParaRPr lang="en-CA"/>
        </a:p>
      </dgm:t>
    </dgm:pt>
    <dgm:pt modelId="{C5E137E3-46F4-4A7A-B957-44282A5B0D04}">
      <dgm:prSet phldrT="[Text]" phldr="0" custT="1"/>
      <dgm:spPr/>
      <dgm:t>
        <a:bodyPr/>
        <a:lstStyle/>
        <a:p>
          <a:r>
            <a:rPr lang="en-CA" sz="2800"/>
            <a:t>Management</a:t>
          </a:r>
          <a:endParaRPr lang="en-CA" sz="2400"/>
        </a:p>
      </dgm:t>
    </dgm:pt>
    <dgm:pt modelId="{17373505-85BC-4326-88D9-913F4F2037D0}" type="parTrans" cxnId="{5496EE70-AEC7-4B27-B037-34FF3E37DFD1}">
      <dgm:prSet/>
      <dgm:spPr/>
      <dgm:t>
        <a:bodyPr/>
        <a:lstStyle/>
        <a:p>
          <a:endParaRPr lang="en-CA"/>
        </a:p>
      </dgm:t>
    </dgm:pt>
    <dgm:pt modelId="{39E35FFA-FA29-4879-9F7A-E255C5812A0A}" type="sibTrans" cxnId="{5496EE70-AEC7-4B27-B037-34FF3E37DFD1}">
      <dgm:prSet/>
      <dgm:spPr/>
      <dgm:t>
        <a:bodyPr/>
        <a:lstStyle/>
        <a:p>
          <a:endParaRPr lang="en-CA"/>
        </a:p>
      </dgm:t>
    </dgm:pt>
    <dgm:pt modelId="{CC1AF8DD-9F5C-413E-AD52-35495168A0C4}">
      <dgm:prSet phldrT="[Text]" phldr="0" custT="1"/>
      <dgm:spPr/>
      <dgm:t>
        <a:bodyPr/>
        <a:lstStyle/>
        <a:p>
          <a:r>
            <a:rPr lang="en-CA" sz="2300"/>
            <a:t>Budget planning</a:t>
          </a:r>
        </a:p>
      </dgm:t>
    </dgm:pt>
    <dgm:pt modelId="{DECE0DAB-CA5D-412F-B18A-BEB03F71D97E}" type="parTrans" cxnId="{AC4B3536-4AEA-46D3-97DE-EF63B6637E0F}">
      <dgm:prSet/>
      <dgm:spPr/>
      <dgm:t>
        <a:bodyPr/>
        <a:lstStyle/>
        <a:p>
          <a:endParaRPr lang="en-CA"/>
        </a:p>
      </dgm:t>
    </dgm:pt>
    <dgm:pt modelId="{D032BBE5-FF5F-4B64-9274-F0E25BED9703}" type="sibTrans" cxnId="{AC4B3536-4AEA-46D3-97DE-EF63B6637E0F}">
      <dgm:prSet/>
      <dgm:spPr/>
      <dgm:t>
        <a:bodyPr/>
        <a:lstStyle/>
        <a:p>
          <a:endParaRPr lang="en-CA"/>
        </a:p>
      </dgm:t>
    </dgm:pt>
    <dgm:pt modelId="{1B81D128-C4ED-4E5B-9996-20B9141E2485}">
      <dgm:prSet phldrT="[Text]" phldr="0" custT="1"/>
      <dgm:spPr/>
      <dgm:t>
        <a:bodyPr/>
        <a:lstStyle/>
        <a:p>
          <a:r>
            <a:rPr lang="en-CA" sz="2300"/>
            <a:t>Contingency planning</a:t>
          </a:r>
        </a:p>
      </dgm:t>
    </dgm:pt>
    <dgm:pt modelId="{8A8EC947-8CFF-4694-8462-4EB886105FDA}" type="parTrans" cxnId="{D60C322C-A7E5-45C5-95E8-B3FF35E2B532}">
      <dgm:prSet/>
      <dgm:spPr/>
      <dgm:t>
        <a:bodyPr/>
        <a:lstStyle/>
        <a:p>
          <a:endParaRPr lang="en-CA"/>
        </a:p>
      </dgm:t>
    </dgm:pt>
    <dgm:pt modelId="{818D2884-E0B1-4CAC-AE91-6DC177CDCE77}" type="sibTrans" cxnId="{D60C322C-A7E5-45C5-95E8-B3FF35E2B532}">
      <dgm:prSet/>
      <dgm:spPr/>
      <dgm:t>
        <a:bodyPr/>
        <a:lstStyle/>
        <a:p>
          <a:endParaRPr lang="en-CA"/>
        </a:p>
      </dgm:t>
    </dgm:pt>
    <dgm:pt modelId="{0FF822BC-B5F3-46C9-ADB0-8156317F5A86}">
      <dgm:prSet phldrT="[Text]" phldr="0" custT="1"/>
      <dgm:spPr/>
      <dgm:t>
        <a:bodyPr/>
        <a:lstStyle/>
        <a:p>
          <a:r>
            <a:rPr lang="en-CA" sz="2800"/>
            <a:t>Organisational Risks</a:t>
          </a:r>
        </a:p>
      </dgm:t>
    </dgm:pt>
    <dgm:pt modelId="{F959EC75-10BB-4933-8F24-C39290F3F2F2}" type="parTrans" cxnId="{38DEC141-882F-44B8-9843-C2C59239EB35}">
      <dgm:prSet/>
      <dgm:spPr/>
      <dgm:t>
        <a:bodyPr/>
        <a:lstStyle/>
        <a:p>
          <a:endParaRPr lang="en-CA"/>
        </a:p>
      </dgm:t>
    </dgm:pt>
    <dgm:pt modelId="{7BE49C2F-E55E-4984-BBEC-634EF560D6E8}" type="sibTrans" cxnId="{38DEC141-882F-44B8-9843-C2C59239EB35}">
      <dgm:prSet/>
      <dgm:spPr/>
      <dgm:t>
        <a:bodyPr/>
        <a:lstStyle/>
        <a:p>
          <a:endParaRPr lang="en-CA"/>
        </a:p>
      </dgm:t>
    </dgm:pt>
    <dgm:pt modelId="{9B8E89F6-92E0-4476-B0BB-E5244040E0F9}">
      <dgm:prSet phldrT="[Text]" phldr="0" custT="1"/>
      <dgm:spPr/>
      <dgm:t>
        <a:bodyPr/>
        <a:lstStyle/>
        <a:p>
          <a:r>
            <a:rPr lang="en-CA" sz="2300"/>
            <a:t>Reputational risk related to respondent expectations</a:t>
          </a:r>
        </a:p>
      </dgm:t>
    </dgm:pt>
    <dgm:pt modelId="{CC8E3D0C-8411-435D-87A8-C0446C7A0E79}" type="parTrans" cxnId="{5FFBF8ED-5F81-4BA1-B715-6AC0BC9524DD}">
      <dgm:prSet/>
      <dgm:spPr/>
      <dgm:t>
        <a:bodyPr/>
        <a:lstStyle/>
        <a:p>
          <a:endParaRPr lang="en-CA"/>
        </a:p>
      </dgm:t>
    </dgm:pt>
    <dgm:pt modelId="{003BE2E9-D27B-484B-B4D7-39D4A8DFCD4D}" type="sibTrans" cxnId="{5FFBF8ED-5F81-4BA1-B715-6AC0BC9524DD}">
      <dgm:prSet/>
      <dgm:spPr/>
      <dgm:t>
        <a:bodyPr/>
        <a:lstStyle/>
        <a:p>
          <a:endParaRPr lang="en-CA"/>
        </a:p>
      </dgm:t>
    </dgm:pt>
    <dgm:pt modelId="{E631A17F-2E3C-4C84-B4EB-A0F359DF7253}">
      <dgm:prSet phldrT="[Text]" phldr="0" custT="1"/>
      <dgm:spPr/>
      <dgm:t>
        <a:bodyPr/>
        <a:lstStyle/>
        <a:p>
          <a:r>
            <a:rPr lang="en-CA" sz="2300"/>
            <a:t>Select subsample prior to collection</a:t>
          </a:r>
        </a:p>
      </dgm:t>
    </dgm:pt>
    <dgm:pt modelId="{EED17B03-0F3C-4FC7-BCB4-8175454A9B84}" type="parTrans" cxnId="{FFC04050-93B7-4A29-9DA7-176AA1F49D9A}">
      <dgm:prSet/>
      <dgm:spPr/>
      <dgm:t>
        <a:bodyPr/>
        <a:lstStyle/>
        <a:p>
          <a:endParaRPr lang="en-CA"/>
        </a:p>
      </dgm:t>
    </dgm:pt>
    <dgm:pt modelId="{FDCBAB37-5500-4D87-B434-47AD7457E025}" type="sibTrans" cxnId="{FFC04050-93B7-4A29-9DA7-176AA1F49D9A}">
      <dgm:prSet/>
      <dgm:spPr/>
      <dgm:t>
        <a:bodyPr/>
        <a:lstStyle/>
        <a:p>
          <a:endParaRPr lang="en-CA"/>
        </a:p>
      </dgm:t>
    </dgm:pt>
    <dgm:pt modelId="{E0A8D2DE-2936-4E17-B809-2DE9A06F1DBB}">
      <dgm:prSet phldrT="[Text]" phldr="0" custT="1"/>
      <dgm:spPr/>
      <dgm:t>
        <a:bodyPr/>
        <a:lstStyle/>
        <a:p>
          <a:r>
            <a:rPr lang="en-CA" sz="2300"/>
            <a:t>Survey documentation</a:t>
          </a:r>
        </a:p>
      </dgm:t>
    </dgm:pt>
    <dgm:pt modelId="{8530DDE8-FAD9-41FC-AB23-C42E38DBCF46}" type="parTrans" cxnId="{874809B2-6E38-4584-8409-A0C6A8339D5B}">
      <dgm:prSet/>
      <dgm:spPr/>
      <dgm:t>
        <a:bodyPr/>
        <a:lstStyle/>
        <a:p>
          <a:endParaRPr lang="en-CA"/>
        </a:p>
      </dgm:t>
    </dgm:pt>
    <dgm:pt modelId="{A7F8892C-4026-4366-88EA-1A0FEA290F5B}" type="sibTrans" cxnId="{874809B2-6E38-4584-8409-A0C6A8339D5B}">
      <dgm:prSet/>
      <dgm:spPr/>
      <dgm:t>
        <a:bodyPr/>
        <a:lstStyle/>
        <a:p>
          <a:endParaRPr lang="en-CA"/>
        </a:p>
      </dgm:t>
    </dgm:pt>
    <dgm:pt modelId="{07769100-2F75-43F7-85A9-FAFDD152F0B8}">
      <dgm:prSet phldrT="[Text]" phldr="0" custT="1"/>
      <dgm:spPr/>
      <dgm:t>
        <a:bodyPr/>
        <a:lstStyle/>
        <a:p>
          <a:r>
            <a:rPr lang="en-CA" sz="2300"/>
            <a:t>Systems testing</a:t>
          </a:r>
        </a:p>
      </dgm:t>
    </dgm:pt>
    <dgm:pt modelId="{88F2321E-BC42-4B8C-9A65-743E071B7ADE}" type="parTrans" cxnId="{D519D929-9509-4327-968E-FD816DB4BE2C}">
      <dgm:prSet/>
      <dgm:spPr/>
      <dgm:t>
        <a:bodyPr/>
        <a:lstStyle/>
        <a:p>
          <a:endParaRPr lang="en-CA"/>
        </a:p>
      </dgm:t>
    </dgm:pt>
    <dgm:pt modelId="{A15E90BF-8888-4294-95FD-D0658D766531}" type="sibTrans" cxnId="{D519D929-9509-4327-968E-FD816DB4BE2C}">
      <dgm:prSet/>
      <dgm:spPr/>
      <dgm:t>
        <a:bodyPr/>
        <a:lstStyle/>
        <a:p>
          <a:endParaRPr lang="en-CA"/>
        </a:p>
      </dgm:t>
    </dgm:pt>
    <dgm:pt modelId="{D58D2EA7-E79C-4DE6-AC70-F481FC46ED22}">
      <dgm:prSet phldrT="[Text]" phldr="0" custT="1"/>
      <dgm:spPr/>
      <dgm:t>
        <a:bodyPr/>
        <a:lstStyle/>
        <a:p>
          <a:r>
            <a:rPr lang="en-CA" sz="2300"/>
            <a:t>Communications</a:t>
          </a:r>
        </a:p>
      </dgm:t>
    </dgm:pt>
    <dgm:pt modelId="{DA570DDD-22DF-471C-A44B-4F8F406633EB}" type="parTrans" cxnId="{5B49EA90-AC41-45AC-96E8-31BBEE2DB27A}">
      <dgm:prSet/>
      <dgm:spPr/>
      <dgm:t>
        <a:bodyPr/>
        <a:lstStyle/>
        <a:p>
          <a:endParaRPr lang="en-CA"/>
        </a:p>
      </dgm:t>
    </dgm:pt>
    <dgm:pt modelId="{1360ED25-AF98-4AEA-9E0A-5EE25A916E3A}" type="sibTrans" cxnId="{5B49EA90-AC41-45AC-96E8-31BBEE2DB27A}">
      <dgm:prSet/>
      <dgm:spPr/>
      <dgm:t>
        <a:bodyPr/>
        <a:lstStyle/>
        <a:p>
          <a:endParaRPr lang="en-CA"/>
        </a:p>
      </dgm:t>
    </dgm:pt>
    <dgm:pt modelId="{7CED6490-04B9-4321-97FB-99BACCC56C5D}">
      <dgm:prSet phldrT="[Text]" phldr="0" custT="1"/>
      <dgm:spPr/>
      <dgm:t>
        <a:bodyPr/>
        <a:lstStyle/>
        <a:p>
          <a:r>
            <a:rPr lang="en-CA" sz="2300"/>
            <a:t>Lower perceived quality</a:t>
          </a:r>
        </a:p>
      </dgm:t>
    </dgm:pt>
    <dgm:pt modelId="{DFC10847-9F00-4BEC-B116-31ED29C6A011}" type="parTrans" cxnId="{9B1BEDDF-E2F8-4B4B-B286-3AEDA4F1206A}">
      <dgm:prSet/>
      <dgm:spPr/>
      <dgm:t>
        <a:bodyPr/>
        <a:lstStyle/>
        <a:p>
          <a:endParaRPr lang="en-CA"/>
        </a:p>
      </dgm:t>
    </dgm:pt>
    <dgm:pt modelId="{2CF82C61-8DC7-4A8B-86DD-E8453CE3D9D6}" type="sibTrans" cxnId="{9B1BEDDF-E2F8-4B4B-B286-3AEDA4F1206A}">
      <dgm:prSet/>
      <dgm:spPr/>
      <dgm:t>
        <a:bodyPr/>
        <a:lstStyle/>
        <a:p>
          <a:endParaRPr lang="en-CA"/>
        </a:p>
      </dgm:t>
    </dgm:pt>
    <dgm:pt modelId="{7EFE28D5-82A0-461B-AC88-F6E9DCFAFD24}">
      <dgm:prSet phldrT="[Text]" phldr="0" custT="1"/>
      <dgm:spPr/>
      <dgm:t>
        <a:bodyPr/>
        <a:lstStyle/>
        <a:p>
          <a:r>
            <a:rPr lang="en-CA" sz="2300"/>
            <a:t>Data equity</a:t>
          </a:r>
        </a:p>
      </dgm:t>
    </dgm:pt>
    <dgm:pt modelId="{BA83A0AA-24E4-4D34-9896-44765B1960A0}" type="parTrans" cxnId="{D68083CD-34EC-4820-B132-8FEE828680D8}">
      <dgm:prSet/>
      <dgm:spPr/>
      <dgm:t>
        <a:bodyPr/>
        <a:lstStyle/>
        <a:p>
          <a:endParaRPr lang="en-CA"/>
        </a:p>
      </dgm:t>
    </dgm:pt>
    <dgm:pt modelId="{E2469F85-4EFA-438B-A36F-C2DE2A58FE00}" type="sibTrans" cxnId="{D68083CD-34EC-4820-B132-8FEE828680D8}">
      <dgm:prSet/>
      <dgm:spPr/>
      <dgm:t>
        <a:bodyPr/>
        <a:lstStyle/>
        <a:p>
          <a:endParaRPr lang="en-CA"/>
        </a:p>
      </dgm:t>
    </dgm:pt>
    <dgm:pt modelId="{4AAE3961-996A-4A34-8324-A1A423D497D4}">
      <dgm:prSet phldrT="[Text]" phldr="0" custT="1"/>
      <dgm:spPr/>
      <dgm:t>
        <a:bodyPr/>
        <a:lstStyle/>
        <a:p>
          <a:r>
            <a:rPr lang="en-CA" sz="2300"/>
            <a:t>Workforce size</a:t>
          </a:r>
        </a:p>
      </dgm:t>
    </dgm:pt>
    <dgm:pt modelId="{D92947A5-7AE7-4B8B-9507-B1BC2EB0BADA}" type="parTrans" cxnId="{E7AE58B8-1D1B-4F27-8EF9-416E2E797A1A}">
      <dgm:prSet/>
      <dgm:spPr/>
      <dgm:t>
        <a:bodyPr/>
        <a:lstStyle/>
        <a:p>
          <a:endParaRPr lang="en-CA"/>
        </a:p>
      </dgm:t>
    </dgm:pt>
    <dgm:pt modelId="{C35A6F92-880A-4ADC-856B-B5AAA7CC052B}" type="sibTrans" cxnId="{E7AE58B8-1D1B-4F27-8EF9-416E2E797A1A}">
      <dgm:prSet/>
      <dgm:spPr/>
      <dgm:t>
        <a:bodyPr/>
        <a:lstStyle/>
        <a:p>
          <a:endParaRPr lang="en-CA"/>
        </a:p>
      </dgm:t>
    </dgm:pt>
    <dgm:pt modelId="{A5FD8BBA-0D6B-4B14-8DD4-026498B4D90D}">
      <dgm:prSet phldrT="[Text]" phldr="0" custT="1"/>
      <dgm:spPr/>
      <dgm:t>
        <a:bodyPr/>
        <a:lstStyle/>
        <a:p>
          <a:r>
            <a:rPr lang="en-CA" sz="2300"/>
            <a:t>Cumulative response burden</a:t>
          </a:r>
        </a:p>
      </dgm:t>
    </dgm:pt>
    <dgm:pt modelId="{F530C72B-E525-4761-AA87-4D09ECC4B25B}" type="parTrans" cxnId="{CFD7D469-5E2C-48FA-977D-ECD3BA0C41EB}">
      <dgm:prSet/>
      <dgm:spPr/>
      <dgm:t>
        <a:bodyPr/>
        <a:lstStyle/>
        <a:p>
          <a:endParaRPr lang="en-CA"/>
        </a:p>
      </dgm:t>
    </dgm:pt>
    <dgm:pt modelId="{925B5BA4-22C5-4812-80E2-6E5896109AC0}" type="sibTrans" cxnId="{CFD7D469-5E2C-48FA-977D-ECD3BA0C41EB}">
      <dgm:prSet/>
      <dgm:spPr/>
      <dgm:t>
        <a:bodyPr/>
        <a:lstStyle/>
        <a:p>
          <a:endParaRPr lang="en-CA"/>
        </a:p>
      </dgm:t>
    </dgm:pt>
    <dgm:pt modelId="{0DA800B8-0BF4-462C-8417-5ED55154A61E}" type="pres">
      <dgm:prSet presAssocID="{09A05499-A67D-4D8F-81BE-9FE6BE6FF2FD}" presName="Name0" presStyleCnt="0">
        <dgm:presLayoutVars>
          <dgm:dir/>
          <dgm:animLvl val="lvl"/>
          <dgm:resizeHandles val="exact"/>
        </dgm:presLayoutVars>
      </dgm:prSet>
      <dgm:spPr/>
    </dgm:pt>
    <dgm:pt modelId="{F8EA62C5-27CE-4809-9927-87831ED89D38}" type="pres">
      <dgm:prSet presAssocID="{87836896-C044-4DBD-B286-B48C9AA7A283}" presName="composite" presStyleCnt="0"/>
      <dgm:spPr/>
    </dgm:pt>
    <dgm:pt modelId="{8D272DBB-DC85-409F-8CB7-C52E0F45926A}" type="pres">
      <dgm:prSet presAssocID="{87836896-C044-4DBD-B286-B48C9AA7A28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8B696FD-4215-4EBB-A541-A34688CEA970}" type="pres">
      <dgm:prSet presAssocID="{87836896-C044-4DBD-B286-B48C9AA7A283}" presName="desTx" presStyleLbl="alignAccFollowNode1" presStyleIdx="0" presStyleCnt="3">
        <dgm:presLayoutVars>
          <dgm:bulletEnabled val="1"/>
        </dgm:presLayoutVars>
      </dgm:prSet>
      <dgm:spPr/>
    </dgm:pt>
    <dgm:pt modelId="{8C72CF62-21F9-431B-84AF-4E817FCBCCEF}" type="pres">
      <dgm:prSet presAssocID="{3C9F030E-A3D3-40EC-93A9-EFF9F5618280}" presName="space" presStyleCnt="0"/>
      <dgm:spPr/>
    </dgm:pt>
    <dgm:pt modelId="{B909AC7C-BCCF-478B-ADBF-52489B3C006A}" type="pres">
      <dgm:prSet presAssocID="{C5E137E3-46F4-4A7A-B957-44282A5B0D04}" presName="composite" presStyleCnt="0"/>
      <dgm:spPr/>
    </dgm:pt>
    <dgm:pt modelId="{9EA2B120-A88F-4CD1-A1F9-7AA04BFDA187}" type="pres">
      <dgm:prSet presAssocID="{C5E137E3-46F4-4A7A-B957-44282A5B0D0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5E6A786-CBD0-437A-8EB0-1F992C7DF069}" type="pres">
      <dgm:prSet presAssocID="{C5E137E3-46F4-4A7A-B957-44282A5B0D04}" presName="desTx" presStyleLbl="alignAccFollowNode1" presStyleIdx="1" presStyleCnt="3">
        <dgm:presLayoutVars>
          <dgm:bulletEnabled val="1"/>
        </dgm:presLayoutVars>
      </dgm:prSet>
      <dgm:spPr/>
    </dgm:pt>
    <dgm:pt modelId="{0B6103B7-0539-42CE-B0D1-6C3DCEC65199}" type="pres">
      <dgm:prSet presAssocID="{39E35FFA-FA29-4879-9F7A-E255C5812A0A}" presName="space" presStyleCnt="0"/>
      <dgm:spPr/>
    </dgm:pt>
    <dgm:pt modelId="{6F5B7B14-2CD5-440D-B735-7DF1918C4140}" type="pres">
      <dgm:prSet presAssocID="{0FF822BC-B5F3-46C9-ADB0-8156317F5A86}" presName="composite" presStyleCnt="0"/>
      <dgm:spPr/>
    </dgm:pt>
    <dgm:pt modelId="{3B58FB0A-AA18-4BD2-8579-4C7FF242D061}" type="pres">
      <dgm:prSet presAssocID="{0FF822BC-B5F3-46C9-ADB0-8156317F5A8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8E6437B-1034-4CB6-A4B8-A65E170A4AB8}" type="pres">
      <dgm:prSet presAssocID="{0FF822BC-B5F3-46C9-ADB0-8156317F5A8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9C2930B-DAD5-49AA-A727-A31A41BC2A94}" type="presOf" srcId="{7CED6490-04B9-4321-97FB-99BACCC56C5D}" destId="{18E6437B-1034-4CB6-A4B8-A65E170A4AB8}" srcOrd="0" destOrd="1" presId="urn:microsoft.com/office/officeart/2005/8/layout/hList1"/>
    <dgm:cxn modelId="{D705961B-4EF4-4AF1-BC18-82FFB2F9A175}" type="presOf" srcId="{D58D2EA7-E79C-4DE6-AC70-F481FC46ED22}" destId="{B5E6A786-CBD0-437A-8EB0-1F992C7DF069}" srcOrd="0" destOrd="3" presId="urn:microsoft.com/office/officeart/2005/8/layout/hList1"/>
    <dgm:cxn modelId="{42D65322-AD8B-4F00-9FF1-09D3C45EE028}" srcId="{09A05499-A67D-4D8F-81BE-9FE6BE6FF2FD}" destId="{87836896-C044-4DBD-B286-B48C9AA7A283}" srcOrd="0" destOrd="0" parTransId="{A4595F33-8A8B-416D-9C0E-63E1E33344CF}" sibTransId="{3C9F030E-A3D3-40EC-93A9-EFF9F5618280}"/>
    <dgm:cxn modelId="{6ED9ED27-B87F-4C98-B7A1-223A8E33CDDC}" type="presOf" srcId="{A5FD8BBA-0D6B-4B14-8DD4-026498B4D90D}" destId="{18E6437B-1034-4CB6-A4B8-A65E170A4AB8}" srcOrd="0" destOrd="4" presId="urn:microsoft.com/office/officeart/2005/8/layout/hList1"/>
    <dgm:cxn modelId="{D519D929-9509-4327-968E-FD816DB4BE2C}" srcId="{C5E137E3-46F4-4A7A-B957-44282A5B0D04}" destId="{07769100-2F75-43F7-85A9-FAFDD152F0B8}" srcOrd="2" destOrd="0" parTransId="{88F2321E-BC42-4B8C-9A65-743E071B7ADE}" sibTransId="{A15E90BF-8888-4294-95FD-D0658D766531}"/>
    <dgm:cxn modelId="{D60C322C-A7E5-45C5-95E8-B3FF35E2B532}" srcId="{C5E137E3-46F4-4A7A-B957-44282A5B0D04}" destId="{1B81D128-C4ED-4E5B-9996-20B9141E2485}" srcOrd="1" destOrd="0" parTransId="{8A8EC947-8CFF-4694-8462-4EB886105FDA}" sibTransId="{818D2884-E0B1-4CAC-AE91-6DC177CDCE77}"/>
    <dgm:cxn modelId="{AC4B3536-4AEA-46D3-97DE-EF63B6637E0F}" srcId="{C5E137E3-46F4-4A7A-B957-44282A5B0D04}" destId="{CC1AF8DD-9F5C-413E-AD52-35495168A0C4}" srcOrd="0" destOrd="0" parTransId="{DECE0DAB-CA5D-412F-B18A-BEB03F71D97E}" sibTransId="{D032BBE5-FF5F-4B64-9274-F0E25BED9703}"/>
    <dgm:cxn modelId="{AA4E4D3A-6DEB-4843-9BF4-D4605C848FB5}" type="presOf" srcId="{87836896-C044-4DBD-B286-B48C9AA7A283}" destId="{8D272DBB-DC85-409F-8CB7-C52E0F45926A}" srcOrd="0" destOrd="0" presId="urn:microsoft.com/office/officeart/2005/8/layout/hList1"/>
    <dgm:cxn modelId="{6508AB3B-0528-4851-8736-32570182A8C6}" type="presOf" srcId="{4AAE3961-996A-4A34-8324-A1A423D497D4}" destId="{18E6437B-1034-4CB6-A4B8-A65E170A4AB8}" srcOrd="0" destOrd="3" presId="urn:microsoft.com/office/officeart/2005/8/layout/hList1"/>
    <dgm:cxn modelId="{90625541-2479-44FC-BB0A-2CAF4BA0ED9D}" type="presOf" srcId="{E0A8D2DE-2936-4E17-B809-2DE9A06F1DBB}" destId="{58B696FD-4215-4EBB-A541-A34688CEA970}" srcOrd="0" destOrd="3" presId="urn:microsoft.com/office/officeart/2005/8/layout/hList1"/>
    <dgm:cxn modelId="{38DEC141-882F-44B8-9843-C2C59239EB35}" srcId="{09A05499-A67D-4D8F-81BE-9FE6BE6FF2FD}" destId="{0FF822BC-B5F3-46C9-ADB0-8156317F5A86}" srcOrd="2" destOrd="0" parTransId="{F959EC75-10BB-4933-8F24-C39290F3F2F2}" sibTransId="{7BE49C2F-E55E-4984-BBEC-634EF560D6E8}"/>
    <dgm:cxn modelId="{73C12D67-254C-4A38-90E1-A1239598102C}" type="presOf" srcId="{9B8E89F6-92E0-4476-B0BB-E5244040E0F9}" destId="{18E6437B-1034-4CB6-A4B8-A65E170A4AB8}" srcOrd="0" destOrd="0" presId="urn:microsoft.com/office/officeart/2005/8/layout/hList1"/>
    <dgm:cxn modelId="{578F3C47-DD84-4195-BE80-FAD66814025A}" type="presOf" srcId="{CC1AF8DD-9F5C-413E-AD52-35495168A0C4}" destId="{B5E6A786-CBD0-437A-8EB0-1F992C7DF069}" srcOrd="0" destOrd="0" presId="urn:microsoft.com/office/officeart/2005/8/layout/hList1"/>
    <dgm:cxn modelId="{CFD7D469-5E2C-48FA-977D-ECD3BA0C41EB}" srcId="{0FF822BC-B5F3-46C9-ADB0-8156317F5A86}" destId="{A5FD8BBA-0D6B-4B14-8DD4-026498B4D90D}" srcOrd="4" destOrd="0" parTransId="{F530C72B-E525-4761-AA87-4D09ECC4B25B}" sibTransId="{925B5BA4-22C5-4812-80E2-6E5896109AC0}"/>
    <dgm:cxn modelId="{C01BE369-E876-4E84-98C3-D2943980A5E0}" type="presOf" srcId="{1B81D128-C4ED-4E5B-9996-20B9141E2485}" destId="{B5E6A786-CBD0-437A-8EB0-1F992C7DF069}" srcOrd="0" destOrd="1" presId="urn:microsoft.com/office/officeart/2005/8/layout/hList1"/>
    <dgm:cxn modelId="{FFC04050-93B7-4A29-9DA7-176AA1F49D9A}" srcId="{87836896-C044-4DBD-B286-B48C9AA7A283}" destId="{E631A17F-2E3C-4C84-B4EB-A0F359DF7253}" srcOrd="2" destOrd="0" parTransId="{EED17B03-0F3C-4FC7-BCB4-8175454A9B84}" sibTransId="{FDCBAB37-5500-4D87-B434-47AD7457E025}"/>
    <dgm:cxn modelId="{5496EE70-AEC7-4B27-B037-34FF3E37DFD1}" srcId="{09A05499-A67D-4D8F-81BE-9FE6BE6FF2FD}" destId="{C5E137E3-46F4-4A7A-B957-44282A5B0D04}" srcOrd="1" destOrd="0" parTransId="{17373505-85BC-4326-88D9-913F4F2037D0}" sibTransId="{39E35FFA-FA29-4879-9F7A-E255C5812A0A}"/>
    <dgm:cxn modelId="{A21DF057-4763-48F6-9953-98C39D165270}" srcId="{87836896-C044-4DBD-B286-B48C9AA7A283}" destId="{DBED949F-3C23-4511-A2EA-4491372DB897}" srcOrd="0" destOrd="0" parTransId="{BAA13764-D950-4EE6-B4E9-36D7E7CAD46A}" sibTransId="{191427D0-4B02-4F9A-A271-4A8CE406A676}"/>
    <dgm:cxn modelId="{24759758-B9C6-4D0E-A080-38C8B55EA039}" type="presOf" srcId="{C5E137E3-46F4-4A7A-B957-44282A5B0D04}" destId="{9EA2B120-A88F-4CD1-A1F9-7AA04BFDA187}" srcOrd="0" destOrd="0" presId="urn:microsoft.com/office/officeart/2005/8/layout/hList1"/>
    <dgm:cxn modelId="{328B687B-8126-477C-9093-DB6E8857EBBE}" type="presOf" srcId="{E631A17F-2E3C-4C84-B4EB-A0F359DF7253}" destId="{58B696FD-4215-4EBB-A541-A34688CEA970}" srcOrd="0" destOrd="2" presId="urn:microsoft.com/office/officeart/2005/8/layout/hList1"/>
    <dgm:cxn modelId="{0A7E377C-8DE5-4184-9BD2-1F41C6CF3B2D}" type="presOf" srcId="{07769100-2F75-43F7-85A9-FAFDD152F0B8}" destId="{B5E6A786-CBD0-437A-8EB0-1F992C7DF069}" srcOrd="0" destOrd="2" presId="urn:microsoft.com/office/officeart/2005/8/layout/hList1"/>
    <dgm:cxn modelId="{E8A0B87D-1000-4994-9F1E-04FCB645E709}" type="presOf" srcId="{DBED949F-3C23-4511-A2EA-4491372DB897}" destId="{58B696FD-4215-4EBB-A541-A34688CEA970}" srcOrd="0" destOrd="0" presId="urn:microsoft.com/office/officeart/2005/8/layout/hList1"/>
    <dgm:cxn modelId="{5B49EA90-AC41-45AC-96E8-31BBEE2DB27A}" srcId="{C5E137E3-46F4-4A7A-B957-44282A5B0D04}" destId="{D58D2EA7-E79C-4DE6-AC70-F481FC46ED22}" srcOrd="3" destOrd="0" parTransId="{DA570DDD-22DF-471C-A44B-4F8F406633EB}" sibTransId="{1360ED25-AF98-4AEA-9E0A-5EE25A916E3A}"/>
    <dgm:cxn modelId="{E5189899-5942-4297-B168-1E4DC2100864}" type="presOf" srcId="{09A05499-A67D-4D8F-81BE-9FE6BE6FF2FD}" destId="{0DA800B8-0BF4-462C-8417-5ED55154A61E}" srcOrd="0" destOrd="0" presId="urn:microsoft.com/office/officeart/2005/8/layout/hList1"/>
    <dgm:cxn modelId="{EA318D9D-F2E5-4B92-8C72-C66EC30A3321}" type="presOf" srcId="{0FF822BC-B5F3-46C9-ADB0-8156317F5A86}" destId="{3B58FB0A-AA18-4BD2-8579-4C7FF242D061}" srcOrd="0" destOrd="0" presId="urn:microsoft.com/office/officeart/2005/8/layout/hList1"/>
    <dgm:cxn modelId="{874809B2-6E38-4584-8409-A0C6A8339D5B}" srcId="{87836896-C044-4DBD-B286-B48C9AA7A283}" destId="{E0A8D2DE-2936-4E17-B809-2DE9A06F1DBB}" srcOrd="3" destOrd="0" parTransId="{8530DDE8-FAD9-41FC-AB23-C42E38DBCF46}" sibTransId="{A7F8892C-4026-4366-88EA-1A0FEA290F5B}"/>
    <dgm:cxn modelId="{E7AE58B8-1D1B-4F27-8EF9-416E2E797A1A}" srcId="{0FF822BC-B5F3-46C9-ADB0-8156317F5A86}" destId="{4AAE3961-996A-4A34-8324-A1A423D497D4}" srcOrd="3" destOrd="0" parTransId="{D92947A5-7AE7-4B8B-9507-B1BC2EB0BADA}" sibTransId="{C35A6F92-880A-4ADC-856B-B5AAA7CC052B}"/>
    <dgm:cxn modelId="{D68083CD-34EC-4820-B132-8FEE828680D8}" srcId="{0FF822BC-B5F3-46C9-ADB0-8156317F5A86}" destId="{7EFE28D5-82A0-461B-AC88-F6E9DCFAFD24}" srcOrd="2" destOrd="0" parTransId="{BA83A0AA-24E4-4D34-9896-44765B1960A0}" sibTransId="{E2469F85-4EFA-438B-A36F-C2DE2A58FE00}"/>
    <dgm:cxn modelId="{9B1BEDDF-E2F8-4B4B-B286-3AEDA4F1206A}" srcId="{0FF822BC-B5F3-46C9-ADB0-8156317F5A86}" destId="{7CED6490-04B9-4321-97FB-99BACCC56C5D}" srcOrd="1" destOrd="0" parTransId="{DFC10847-9F00-4BEC-B116-31ED29C6A011}" sibTransId="{2CF82C61-8DC7-4A8B-86DD-E8453CE3D9D6}"/>
    <dgm:cxn modelId="{8D11C7EB-8E30-441B-9026-3BBA9C440BCE}" type="presOf" srcId="{A81C23F7-BE24-4753-8FF1-ED7C214DD8BC}" destId="{58B696FD-4215-4EBB-A541-A34688CEA970}" srcOrd="0" destOrd="1" presId="urn:microsoft.com/office/officeart/2005/8/layout/hList1"/>
    <dgm:cxn modelId="{5FFBF8ED-5F81-4BA1-B715-6AC0BC9524DD}" srcId="{0FF822BC-B5F3-46C9-ADB0-8156317F5A86}" destId="{9B8E89F6-92E0-4476-B0BB-E5244040E0F9}" srcOrd="0" destOrd="0" parTransId="{CC8E3D0C-8411-435D-87A8-C0446C7A0E79}" sibTransId="{003BE2E9-D27B-484B-B4D7-39D4A8DFCD4D}"/>
    <dgm:cxn modelId="{4A60EFF4-787B-46EE-AC01-4BCCD1D6C280}" type="presOf" srcId="{7EFE28D5-82A0-461B-AC88-F6E9DCFAFD24}" destId="{18E6437B-1034-4CB6-A4B8-A65E170A4AB8}" srcOrd="0" destOrd="2" presId="urn:microsoft.com/office/officeart/2005/8/layout/hList1"/>
    <dgm:cxn modelId="{EE007AFF-3792-46D4-A4EE-A32CFA084174}" srcId="{87836896-C044-4DBD-B286-B48C9AA7A283}" destId="{A81C23F7-BE24-4753-8FF1-ED7C214DD8BC}" srcOrd="1" destOrd="0" parTransId="{F2179998-60B1-4AA1-8B26-FC80DF8CF89B}" sibTransId="{003600E8-7C04-4B16-828B-3934957EC81C}"/>
    <dgm:cxn modelId="{48E206DD-47A0-48D6-BBED-88ADDCE3B3F7}" type="presParOf" srcId="{0DA800B8-0BF4-462C-8417-5ED55154A61E}" destId="{F8EA62C5-27CE-4809-9927-87831ED89D38}" srcOrd="0" destOrd="0" presId="urn:microsoft.com/office/officeart/2005/8/layout/hList1"/>
    <dgm:cxn modelId="{DB0E814E-CE5B-48F4-BE84-AA68F271CDCE}" type="presParOf" srcId="{F8EA62C5-27CE-4809-9927-87831ED89D38}" destId="{8D272DBB-DC85-409F-8CB7-C52E0F45926A}" srcOrd="0" destOrd="0" presId="urn:microsoft.com/office/officeart/2005/8/layout/hList1"/>
    <dgm:cxn modelId="{EE57A4C8-DB63-4EEF-A549-B870B91BBA51}" type="presParOf" srcId="{F8EA62C5-27CE-4809-9927-87831ED89D38}" destId="{58B696FD-4215-4EBB-A541-A34688CEA970}" srcOrd="1" destOrd="0" presId="urn:microsoft.com/office/officeart/2005/8/layout/hList1"/>
    <dgm:cxn modelId="{4A93FD8B-CE32-4BBF-8BA5-55BDAADD5838}" type="presParOf" srcId="{0DA800B8-0BF4-462C-8417-5ED55154A61E}" destId="{8C72CF62-21F9-431B-84AF-4E817FCBCCEF}" srcOrd="1" destOrd="0" presId="urn:microsoft.com/office/officeart/2005/8/layout/hList1"/>
    <dgm:cxn modelId="{EA9C7DA6-57BB-439A-8C9A-8F35CC10CEC4}" type="presParOf" srcId="{0DA800B8-0BF4-462C-8417-5ED55154A61E}" destId="{B909AC7C-BCCF-478B-ADBF-52489B3C006A}" srcOrd="2" destOrd="0" presId="urn:microsoft.com/office/officeart/2005/8/layout/hList1"/>
    <dgm:cxn modelId="{790BB17A-A668-4558-9225-BBAA90569069}" type="presParOf" srcId="{B909AC7C-BCCF-478B-ADBF-52489B3C006A}" destId="{9EA2B120-A88F-4CD1-A1F9-7AA04BFDA187}" srcOrd="0" destOrd="0" presId="urn:microsoft.com/office/officeart/2005/8/layout/hList1"/>
    <dgm:cxn modelId="{F667B87B-1B0D-4542-9A01-AE2B7FE57BAB}" type="presParOf" srcId="{B909AC7C-BCCF-478B-ADBF-52489B3C006A}" destId="{B5E6A786-CBD0-437A-8EB0-1F992C7DF069}" srcOrd="1" destOrd="0" presId="urn:microsoft.com/office/officeart/2005/8/layout/hList1"/>
    <dgm:cxn modelId="{C68F36DA-3EAD-4A1C-97E7-09AD6CF10171}" type="presParOf" srcId="{0DA800B8-0BF4-462C-8417-5ED55154A61E}" destId="{0B6103B7-0539-42CE-B0D1-6C3DCEC65199}" srcOrd="3" destOrd="0" presId="urn:microsoft.com/office/officeart/2005/8/layout/hList1"/>
    <dgm:cxn modelId="{CBF21BF6-7B68-47DE-ACD1-5A74B4B67E70}" type="presParOf" srcId="{0DA800B8-0BF4-462C-8417-5ED55154A61E}" destId="{6F5B7B14-2CD5-440D-B735-7DF1918C4140}" srcOrd="4" destOrd="0" presId="urn:microsoft.com/office/officeart/2005/8/layout/hList1"/>
    <dgm:cxn modelId="{5A0C8C64-DD97-4861-B3F7-3BEF1CFE0CB1}" type="presParOf" srcId="{6F5B7B14-2CD5-440D-B735-7DF1918C4140}" destId="{3B58FB0A-AA18-4BD2-8579-4C7FF242D061}" srcOrd="0" destOrd="0" presId="urn:microsoft.com/office/officeart/2005/8/layout/hList1"/>
    <dgm:cxn modelId="{16702599-77FC-457F-8DF3-AC2168002B5C}" type="presParOf" srcId="{6F5B7B14-2CD5-440D-B735-7DF1918C4140}" destId="{18E6437B-1034-4CB6-A4B8-A65E170A4AB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72DBB-DC85-409F-8CB7-C52E0F45926A}">
      <dsp:nvSpPr>
        <dsp:cNvPr id="0" name=""/>
        <dsp:cNvSpPr/>
      </dsp:nvSpPr>
      <dsp:spPr>
        <a:xfrm>
          <a:off x="3635" y="16796"/>
          <a:ext cx="3544593" cy="97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Implementation</a:t>
          </a:r>
        </a:p>
      </dsp:txBody>
      <dsp:txXfrm>
        <a:off x="3635" y="16796"/>
        <a:ext cx="3544593" cy="979200"/>
      </dsp:txXfrm>
    </dsp:sp>
    <dsp:sp modelId="{58B696FD-4215-4EBB-A541-A34688CEA970}">
      <dsp:nvSpPr>
        <dsp:cNvPr id="0" name=""/>
        <dsp:cNvSpPr/>
      </dsp:nvSpPr>
      <dsp:spPr>
        <a:xfrm>
          <a:off x="3635" y="995996"/>
          <a:ext cx="3544593" cy="30973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/>
            <a:t>Separate collection phases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>
              <a:latin typeface="Aptos Display" panose="02110004020202020204"/>
            </a:rPr>
            <a:t>Determining subsampling</a:t>
          </a:r>
          <a:r>
            <a:rPr lang="en-CA" sz="2300" kern="1200"/>
            <a:t> rates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/>
            <a:t>Select subsample prior to collection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/>
            <a:t>Survey documentation</a:t>
          </a:r>
        </a:p>
      </dsp:txBody>
      <dsp:txXfrm>
        <a:off x="3635" y="995996"/>
        <a:ext cx="3544593" cy="3097389"/>
      </dsp:txXfrm>
    </dsp:sp>
    <dsp:sp modelId="{9EA2B120-A88F-4CD1-A1F9-7AA04BFDA187}">
      <dsp:nvSpPr>
        <dsp:cNvPr id="0" name=""/>
        <dsp:cNvSpPr/>
      </dsp:nvSpPr>
      <dsp:spPr>
        <a:xfrm>
          <a:off x="4044471" y="16796"/>
          <a:ext cx="3544593" cy="97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Management</a:t>
          </a:r>
          <a:endParaRPr lang="en-CA" sz="2400" kern="1200"/>
        </a:p>
      </dsp:txBody>
      <dsp:txXfrm>
        <a:off x="4044471" y="16796"/>
        <a:ext cx="3544593" cy="979200"/>
      </dsp:txXfrm>
    </dsp:sp>
    <dsp:sp modelId="{B5E6A786-CBD0-437A-8EB0-1F992C7DF069}">
      <dsp:nvSpPr>
        <dsp:cNvPr id="0" name=""/>
        <dsp:cNvSpPr/>
      </dsp:nvSpPr>
      <dsp:spPr>
        <a:xfrm>
          <a:off x="4044471" y="995996"/>
          <a:ext cx="3544593" cy="30973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/>
            <a:t>Budget planning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/>
            <a:t>Contingency planning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/>
            <a:t>Systems testing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/>
            <a:t>Communications</a:t>
          </a:r>
        </a:p>
      </dsp:txBody>
      <dsp:txXfrm>
        <a:off x="4044471" y="995996"/>
        <a:ext cx="3544593" cy="3097389"/>
      </dsp:txXfrm>
    </dsp:sp>
    <dsp:sp modelId="{3B58FB0A-AA18-4BD2-8579-4C7FF242D061}">
      <dsp:nvSpPr>
        <dsp:cNvPr id="0" name=""/>
        <dsp:cNvSpPr/>
      </dsp:nvSpPr>
      <dsp:spPr>
        <a:xfrm>
          <a:off x="8085308" y="16796"/>
          <a:ext cx="3544593" cy="97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Organisational Risks</a:t>
          </a:r>
        </a:p>
      </dsp:txBody>
      <dsp:txXfrm>
        <a:off x="8085308" y="16796"/>
        <a:ext cx="3544593" cy="979200"/>
      </dsp:txXfrm>
    </dsp:sp>
    <dsp:sp modelId="{18E6437B-1034-4CB6-A4B8-A65E170A4AB8}">
      <dsp:nvSpPr>
        <dsp:cNvPr id="0" name=""/>
        <dsp:cNvSpPr/>
      </dsp:nvSpPr>
      <dsp:spPr>
        <a:xfrm>
          <a:off x="8085308" y="995996"/>
          <a:ext cx="3544593" cy="30973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/>
            <a:t>Reputational risk related to respondent expectations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/>
            <a:t>Lower perceived quality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/>
            <a:t>Data equity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/>
            <a:t>Workforce size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/>
            <a:t>Cumulative response burden</a:t>
          </a:r>
        </a:p>
      </dsp:txBody>
      <dsp:txXfrm>
        <a:off x="8085308" y="995996"/>
        <a:ext cx="3544593" cy="3097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B6A41-AEAE-47AF-B53F-AFED437630E2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EC463-30CC-4890-90FC-E45521593D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2715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35E3F9B-44D6-47CB-83E2-C074729A042E}" type="slidenum">
              <a: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20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sldNum" idx="4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AF6E606-1327-4D01-8320-DEC48D0703D7}" type="slidenum">
              <a: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29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EC463-30CC-4890-90FC-E45521593D3B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92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EC463-30CC-4890-90FC-E45521593D3B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5256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CD501-8C6D-5D17-DB77-F9F926BAE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8DF20-B259-6E99-C4F6-003AA3EFE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122ED-EE4B-36A9-7940-6FB2CDE39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D3B28-6A20-5493-84C1-74F4DF9F0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EC463-30CC-4890-90FC-E45521593D3B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1123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00277-435F-31B4-685D-6269D83AB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7206C-12A8-6D7F-A5FD-118FD1F32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ABE0FF-D76B-AD18-0509-95E33F58B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BBA54-B384-E766-12F6-E261410DB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EC463-30CC-4890-90FC-E45521593D3B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2596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D712B-2D39-19F4-99C2-060653DCC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99F40A-AE73-D725-EBA1-962364939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A559FF-E8A5-9B95-6BC4-DBF0D829F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01413-B1CB-5263-E7F0-66184F43C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EC463-30CC-4890-90FC-E45521593D3B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317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1561-AE71-3EC1-9B51-2D458DA4D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367B95-91D0-77FF-AA19-45AA7882A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2356C-DD4C-2A0D-476E-C2BC382A5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D96EC-C24F-9FCF-9A5C-358D8DFCC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EC463-30CC-4890-90FC-E45521593D3B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80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93451-E58C-6078-A08C-905CC6DC7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ADF38-A3E3-B415-1AEB-C28DFA206B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1FE66C-47C3-DFE6-187F-403830094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0EAA9-46E7-51F3-C1B5-9F4D17B9C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EC463-30CC-4890-90FC-E45521593D3B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234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35E3F9B-44D6-47CB-83E2-C074729A042E}" type="slidenum">
              <a: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21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08CE884-37A3-4F4A-B054-5399F50BA00B}" type="slidenum">
              <a: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22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56F69C8-BD18-4EB8-9FF3-44B1E95C1E08}" type="slidenum">
              <a: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23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61975C2-310C-49F1-8147-3F2B02329DE5}" type="slidenum">
              <a: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E26187E-AB92-4579-B05C-CAA0D7A06EAF}" type="slidenum">
              <a: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25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D4048E8-1359-419B-BF9A-486C14B6102E}" type="slidenum">
              <a: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26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sldNum" idx="4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5DD8A91-4866-4267-B661-9E12B5500373}" type="slidenum">
              <a: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27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sldNum" idx="4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40BB80F-5521-4931-8BE9-3E6F5DAA43D8}" type="slidenum">
              <a:rPr lang="en-CA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28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847D0-6D49-37D7-E1B5-CD278A403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1B5AD-75B8-A49C-1D5B-14D7FB310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8F5D9-75AA-6A80-4E0E-D32669A3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A50E-4B9A-4AD0-845A-8D76285D85BA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7AB4B-F442-CFF0-8F87-81C0EBC5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0575D-69B1-A4E8-99D6-4C1C777A2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65F9-AAFA-42D5-BFAA-022410CD93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7959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5D10-38A8-E963-F46F-52F7A987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CC138-E0B3-22CA-3066-A29287811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E1D2E-2E48-7179-5CC0-055FC293F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A50E-4B9A-4AD0-845A-8D76285D85BA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4E481-46C6-EC76-C94A-AD6D8C49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DDF8B-74D2-7476-E728-4EDAA7F3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65F9-AAFA-42D5-BFAA-022410CD93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8034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7100D8-43A1-59CD-3DD8-C30668DB2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5F4D2-F2ED-215B-0F78-D7DDA9F7B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60262-5054-807C-B3CA-5B64473DF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A50E-4B9A-4AD0-845A-8D76285D85BA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04BA3-AD7F-F1D7-6C6A-A1EA1987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38171-DC81-FC35-C60B-FCECEB960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65F9-AAFA-42D5-BFAA-022410CD93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9603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ptos Display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Aptos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Fifth level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CA" sz="1200" b="0" u="none" strike="noStrik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CA" sz="1200" b="0" u="none" strike="noStrik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19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CA" sz="1200" b="0" u="none" strike="noStrik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A24159F-1587-4C52-9965-6DE29F32D670}" type="slidenum">
              <a:rPr lang="en-CA" sz="1200" b="0" u="none" strike="noStrik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‹#›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353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6BA01-E075-2F24-4E6E-80FD9FCA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DAC7F-1794-6850-8549-D562A8CED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C1484-831A-D03F-4F75-0C5A6809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A50E-4B9A-4AD0-845A-8D76285D85BA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AA506-3AA9-CB0A-EA18-66C227D7E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7162F-E601-5480-6547-C56F265E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65F9-AAFA-42D5-BFAA-022410CD93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3031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11D8-3911-7FDF-9B49-87A2B1C2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672B6-52B4-7B41-8773-F2CF6DCC7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3DC77-9EC6-713E-1C8F-81E71D181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A50E-4B9A-4AD0-845A-8D76285D85BA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63104-7ED9-C77D-E79A-4D5450E86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A54C2-B9DB-C489-9B57-A1951096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65F9-AAFA-42D5-BFAA-022410CD93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708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0E4AF-579D-60B2-D8F4-C1C2C16A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FFFD9-BED3-CF33-5863-2B3CE0C78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46D4C-A6D0-9C72-0796-4616CFBC2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96C1D-3C4A-C9E0-D311-AC10AE75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A50E-4B9A-4AD0-845A-8D76285D85BA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8D95D-48DC-D8AA-8AAA-4F9FAD69F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1C3E5-9242-B7E1-160C-680C41AC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65F9-AAFA-42D5-BFAA-022410CD93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102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0908D-6B5E-5C18-B17D-527AA555B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7CAD8-2395-B23F-FFA9-EC24E5712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4CC64-C17F-3B91-A8D5-228F3C006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86B05-4CF9-B801-639C-70EEB61D7C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FF933-EC72-8CD2-75C3-666CA51FD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6CA065-67A2-88C9-6140-314AEEF42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A50E-4B9A-4AD0-845A-8D76285D85BA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E13DA0-5A7D-0855-A51E-7D9C7E044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940805-B3B3-4EBC-002E-13E69475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65F9-AAFA-42D5-BFAA-022410CD93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213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15286-486C-1A9F-86CC-4DB78875D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3F986-0696-203A-8912-638F5B0B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A50E-4B9A-4AD0-845A-8D76285D85BA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7C4B3-33B6-345B-B21A-C19248A4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EE1F7-43E5-9674-678E-B7543B842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65F9-AAFA-42D5-BFAA-022410CD93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8278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E7EF99-8F3F-4EA0-C885-864198B47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A50E-4B9A-4AD0-845A-8D76285D85BA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98EE35-C994-2D03-D19D-4E31F864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3F44E-5113-8F8D-E70A-EF771CA3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65F9-AAFA-42D5-BFAA-022410CD93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343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00386-2FE6-E637-176E-528B3F4C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A4D45-075C-5EA9-3C75-5818E1677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77016-8193-326F-49F9-9FA98C811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66C09-0689-E1D0-3688-366E337E8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A50E-4B9A-4AD0-845A-8D76285D85BA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676CF-B16A-1542-E307-D48303F3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35E77-7772-3EE4-23A6-7FCF40A5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65F9-AAFA-42D5-BFAA-022410CD93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68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1472-79BB-F1A4-0A4A-342DC0C6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6A809-F844-51D6-8BCB-6CB14BAAE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6B5E2-A77B-C721-A3A0-45CD34CC9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35ADE-58CA-D6D2-4841-AB86E96AC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A50E-4B9A-4AD0-845A-8D76285D85BA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595B7-6633-D889-B055-25037461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40EE3-6516-ED08-9A1A-051EFB03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65F9-AAFA-42D5-BFAA-022410CD93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883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EB4A1E-E307-C20F-8881-AE391CDC3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79F96-9DEE-C75D-E651-39D5839DA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3D0FF-FC87-71B8-43DD-30A66662E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80A50E-4B9A-4AD0-845A-8D76285D85BA}" type="datetimeFigureOut">
              <a:rPr lang="en-CA" smtClean="0"/>
              <a:t>2026-05-18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6F7FB-6F04-29EB-FD6E-E019F925E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EA7F8-0478-B9C2-DCB4-66A23D150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CB65F9-AAFA-42D5-BFAA-022410CD93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738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cilanne.boulet@statcan.gc.ca" TargetMode="External"/><Relationship Id="rId2" Type="http://schemas.openxmlformats.org/officeDocument/2006/relationships/hyperlink" Target="mailto:kenza.sallier@statcan.gc.c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ric.lesage@insee.f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B8609-E141-97D2-B744-76765440A2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b="7408"/>
          <a:stretch/>
        </p:blipFill>
        <p:spPr>
          <a:xfrm>
            <a:off x="87998" y="62591"/>
            <a:ext cx="11995427" cy="39655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1FDC598-1710-AC32-906E-4DAC24784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559" y="3842151"/>
            <a:ext cx="11027664" cy="484374"/>
          </a:xfrm>
        </p:spPr>
        <p:txBody>
          <a:bodyPr anchor="b">
            <a:noAutofit/>
          </a:bodyPr>
          <a:lstStyle/>
          <a:p>
            <a:pPr algn="l"/>
            <a:r>
              <a:rPr lang="en-CA" sz="2000" dirty="0">
                <a:solidFill>
                  <a:srgbClr val="002060"/>
                </a:solidFill>
              </a:rPr>
              <a:t>The 2025 HLG-MOS ASCENT Project: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F895BE-9654-2D55-30D9-DA9BB32D9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559" y="4498011"/>
            <a:ext cx="10592174" cy="1000655"/>
          </a:xfrm>
        </p:spPr>
        <p:txBody>
          <a:bodyPr anchor="t">
            <a:noAutofit/>
          </a:bodyPr>
          <a:lstStyle/>
          <a:p>
            <a:pPr algn="l"/>
            <a:r>
              <a:rPr lang="en-CA" sz="3600" dirty="0">
                <a:solidFill>
                  <a:srgbClr val="002060"/>
                </a:solidFill>
              </a:rPr>
              <a:t>A Practical Guide for NSOs on Addressing Nonresponse Bias in Social Surveys</a:t>
            </a:r>
            <a:br>
              <a:rPr lang="en-CA" sz="3600" dirty="0">
                <a:solidFill>
                  <a:srgbClr val="002060"/>
                </a:solidFill>
              </a:rPr>
            </a:br>
            <a:endParaRPr lang="en-CA" sz="36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1F594-5746-2ECB-F4E7-E4C630809431}"/>
              </a:ext>
            </a:extLst>
          </p:cNvPr>
          <p:cNvSpPr txBox="1"/>
          <p:nvPr/>
        </p:nvSpPr>
        <p:spPr>
          <a:xfrm>
            <a:off x="6094475" y="5795218"/>
            <a:ext cx="598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>
                <a:solidFill>
                  <a:srgbClr val="002060"/>
                </a:solidFill>
              </a:rPr>
              <a:t>Kenza Sallier (Statistics Canada)</a:t>
            </a:r>
          </a:p>
          <a:p>
            <a:pPr algn="r"/>
            <a:r>
              <a:rPr lang="en-CA" dirty="0">
                <a:solidFill>
                  <a:srgbClr val="002060"/>
                </a:solidFill>
              </a:rPr>
              <a:t>Cilanne Boulet (Statistics Canada)</a:t>
            </a:r>
          </a:p>
          <a:p>
            <a:pPr algn="r"/>
            <a:r>
              <a:rPr lang="en-CA" dirty="0">
                <a:solidFill>
                  <a:srgbClr val="002060"/>
                </a:solidFill>
              </a:rPr>
              <a:t>Eric Lesage (INSEE)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1FCB0F-41CC-B6C5-A5F3-F05C0AC9A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74" y="6074931"/>
            <a:ext cx="2362749" cy="720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AC62F-BA66-6D57-DE3D-D12D90A6D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229" y="6173766"/>
            <a:ext cx="2812833" cy="5643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C3AB0E-75E3-1F07-CBDC-9B22164BA831}"/>
              </a:ext>
            </a:extLst>
          </p:cNvPr>
          <p:cNvSpPr txBox="1"/>
          <p:nvPr/>
        </p:nvSpPr>
        <p:spPr>
          <a:xfrm>
            <a:off x="-20272" y="204043"/>
            <a:ext cx="52627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spcAft>
                <a:spcPts val="1500"/>
              </a:spcAft>
              <a:buNone/>
            </a:pPr>
            <a:r>
              <a:rPr lang="en-CA" sz="2000" b="1" i="0" dirty="0">
                <a:solidFill>
                  <a:srgbClr val="002060"/>
                </a:solidFill>
                <a:effectLst/>
                <a:latin typeface="+mj-lt"/>
              </a:rPr>
              <a:t>IASS/ISWGHS joint Webinar 6</a:t>
            </a:r>
            <a:r>
              <a:rPr lang="en-CA" sz="2000" b="1" dirty="0">
                <a:solidFill>
                  <a:srgbClr val="002060"/>
                </a:solidFill>
                <a:latin typeface="+mj-lt"/>
              </a:rPr>
              <a:t>4 - May 19, 2026</a:t>
            </a:r>
            <a:endParaRPr lang="en-CA" sz="20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3387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987A4-2DA6-2B76-20DB-A94BD719D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140C618-D3BF-D4DC-5334-4B940942B56F}"/>
              </a:ext>
            </a:extLst>
          </p:cNvPr>
          <p:cNvSpPr/>
          <p:nvPr/>
        </p:nvSpPr>
        <p:spPr>
          <a:xfrm>
            <a:off x="-1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FA87365E-7790-5C94-5D3C-82AB7828178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64500" y="1446248"/>
            <a:ext cx="11070118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</a:rPr>
              <a:t>Basic idea:</a:t>
            </a:r>
          </a:p>
          <a:p>
            <a:pPr marL="742950" lvl="1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Initial phase of collection using less expensive modes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Contact modes: letters, emails, SMS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Response modes: self-response, often online these days</a:t>
            </a:r>
          </a:p>
          <a:p>
            <a:pPr marL="742950" lvl="1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Second phase of collection using more expensive modes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Non-response follow-up using interviewer-facilitated modes </a:t>
            </a:r>
            <a:b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such as CATI or CAPI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On a </a:t>
            </a:r>
            <a:r>
              <a:rPr lang="en-US" sz="2400" u="sng">
                <a:solidFill>
                  <a:srgbClr val="002060"/>
                </a:solidFill>
                <a:latin typeface="Arial" panose="020B0604020202020204" pitchFamily="34" charset="0"/>
              </a:rPr>
              <a:t>subsample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 of non-respondents</a:t>
            </a:r>
          </a:p>
          <a:p>
            <a:pPr marL="742950" lvl="1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Adjust weights of subsampled units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Inflate according the proportion selected for non-response follow-up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5346F-41B4-902B-88F9-3E0A6EF4E269}"/>
              </a:ext>
            </a:extLst>
          </p:cNvPr>
          <p:cNvSpPr txBox="1"/>
          <p:nvPr/>
        </p:nvSpPr>
        <p:spPr>
          <a:xfrm>
            <a:off x="304798" y="154822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</a:rPr>
              <a:t>Overview of Chapter 2: </a:t>
            </a:r>
            <a:br>
              <a:rPr lang="en-CA" sz="2400" b="1">
                <a:solidFill>
                  <a:schemeClr val="bg1"/>
                </a:solidFill>
              </a:rPr>
            </a:br>
            <a:r>
              <a:rPr lang="en-CA" sz="2400" b="1">
                <a:solidFill>
                  <a:schemeClr val="bg1"/>
                </a:solidFill>
              </a:rPr>
              <a:t>Subsampling for Nonresponse Follow-up</a:t>
            </a:r>
          </a:p>
        </p:txBody>
      </p:sp>
    </p:spTree>
    <p:extLst>
      <p:ext uri="{BB962C8B-B14F-4D97-AF65-F5344CB8AC3E}">
        <p14:creationId xmlns:p14="http://schemas.microsoft.com/office/powerpoint/2010/main" val="571653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3F131-5422-9BC7-4123-A6CCC6E22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2AE9EC-08EA-BC05-2A2A-8B030A58B48C}"/>
              </a:ext>
            </a:extLst>
          </p:cNvPr>
          <p:cNvSpPr/>
          <p:nvPr/>
        </p:nvSpPr>
        <p:spPr>
          <a:xfrm>
            <a:off x="-1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AF1595FE-23B1-9E79-46BE-75C4AC2BFAE0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64500" y="1620143"/>
            <a:ext cx="11273318" cy="469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</a:rPr>
              <a:t>More cost-efficient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Increase overall sample size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Spend more on less expensive collection modes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Follow-up on fewer non-respondents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Spend less on more expensive collection modes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Balance out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To reduce overall collection costs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Or to increase the precision of estimates without </a:t>
            </a: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increasing costs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Methodological complexity at sampling and weighting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72AFC9-46AB-3456-9970-1BB9C143952D}"/>
              </a:ext>
            </a:extLst>
          </p:cNvPr>
          <p:cNvSpPr txBox="1"/>
          <p:nvPr/>
        </p:nvSpPr>
        <p:spPr>
          <a:xfrm>
            <a:off x="304798" y="154822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</a:rPr>
              <a:t>Overview of Chapter 2: </a:t>
            </a:r>
            <a:br>
              <a:rPr lang="en-CA" sz="2400" b="1">
                <a:solidFill>
                  <a:schemeClr val="bg1"/>
                </a:solidFill>
              </a:rPr>
            </a:br>
            <a:r>
              <a:rPr lang="en-CA" sz="2400" b="1">
                <a:solidFill>
                  <a:schemeClr val="bg1"/>
                </a:solidFill>
              </a:rPr>
              <a:t>Subsampling for Nonresponse Follow-up</a:t>
            </a:r>
          </a:p>
        </p:txBody>
      </p:sp>
    </p:spTree>
    <p:extLst>
      <p:ext uri="{BB962C8B-B14F-4D97-AF65-F5344CB8AC3E}">
        <p14:creationId xmlns:p14="http://schemas.microsoft.com/office/powerpoint/2010/main" val="162725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55DBB-E7E3-EE16-2FE8-FBC22005A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DA13A1-B61E-BE3D-DAC2-998DF3AE7CCD}"/>
              </a:ext>
            </a:extLst>
          </p:cNvPr>
          <p:cNvSpPr/>
          <p:nvPr/>
        </p:nvSpPr>
        <p:spPr>
          <a:xfrm>
            <a:off x="-1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9377A5E-DAE2-057C-66E2-202CA2185C7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64500" y="1590906"/>
            <a:ext cx="11273318" cy="475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2023-24 Survey of Income and Housing (SIH)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Self-response, followed by personal interviews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Coming out of the COVID-19 pandemic, the Australian Bureau of Statistics had a smaller interviewer workforce 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Did not have the capacity to conduct the desired number of interviews</a:t>
            </a:r>
            <a:endParaRPr lang="en-US" altLang="en-US" sz="20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Initial phase: contact by mail, request completion of online form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Target response rate of 45%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Second phase: </a:t>
            </a: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</a:rPr>
              <a:t>follow-up on 1/6</a:t>
            </a:r>
            <a:r>
              <a:rPr lang="en-US" altLang="en-US" sz="2800" baseline="30000">
                <a:solidFill>
                  <a:srgbClr val="002060"/>
                </a:solidFill>
                <a:latin typeface="Arial" panose="020B0604020202020204" pitchFamily="34" charset="0"/>
              </a:rPr>
              <a:t>th</a:t>
            </a: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</a:rPr>
              <a:t> of non-respondents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Field staff travel for </a:t>
            </a:r>
            <a:r>
              <a:rPr kumimoji="0" lang="en-US" altLang="en-US" sz="2400" b="0" i="0" u="none" strike="noStrike" cap="none" normalizeH="0" baseline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doorknock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reminders and to offer personal interviews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Target response rate of 70%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30A6F-28FA-39F8-87CA-C31AA8640110}"/>
              </a:ext>
            </a:extLst>
          </p:cNvPr>
          <p:cNvSpPr txBox="1"/>
          <p:nvPr/>
        </p:nvSpPr>
        <p:spPr>
          <a:xfrm>
            <a:off x="304798" y="154822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</a:rPr>
              <a:t>Overview of Chapter 2: </a:t>
            </a:r>
            <a:br>
              <a:rPr lang="en-CA" sz="2400" b="1">
                <a:solidFill>
                  <a:schemeClr val="bg1"/>
                </a:solidFill>
              </a:rPr>
            </a:br>
            <a:r>
              <a:rPr lang="en-CA" sz="2400" b="1">
                <a:solidFill>
                  <a:schemeClr val="bg1"/>
                </a:solidFill>
              </a:rPr>
              <a:t>Australia: Survey of Income and Housing (SIH)</a:t>
            </a:r>
          </a:p>
        </p:txBody>
      </p:sp>
    </p:spTree>
    <p:extLst>
      <p:ext uri="{BB962C8B-B14F-4D97-AF65-F5344CB8AC3E}">
        <p14:creationId xmlns:p14="http://schemas.microsoft.com/office/powerpoint/2010/main" val="3890812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5A452-539D-09EC-C19B-B887DAEC7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BE8F96-C6FB-5ABA-E5B2-4047B807F0EF}"/>
              </a:ext>
            </a:extLst>
          </p:cNvPr>
          <p:cNvSpPr/>
          <p:nvPr/>
        </p:nvSpPr>
        <p:spPr>
          <a:xfrm>
            <a:off x="-1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86544E0-A85B-CFA3-7673-FF525981320B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64498" y="1273903"/>
            <a:ext cx="11633537" cy="539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</a:rPr>
              <a:t>Case study highlights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Variance calculation ↔ Sample size calculation 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Choice of subsampling fraction based on operational considerations rather than optimality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1/6 subsampling rate is quite a severe implementation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Likely cost more than if a larger workforce had been available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Subsample selected before collection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Two sample designs</a:t>
            </a:r>
          </a:p>
          <a:p>
            <a:pPr marL="1657350" lvl="3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Clustered design for cases subsampled for follow-up</a:t>
            </a:r>
          </a:p>
          <a:p>
            <a:pPr marL="1657350" lvl="3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rgbClr val="002060"/>
                </a:solidFill>
                <a:latin typeface="Arial" panose="020B0604020202020204" pitchFamily="34" charset="0"/>
              </a:rPr>
              <a:t>Unclustered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</a:rPr>
              <a:t> design for cases not subsampled for follow-up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More modest 1/3 subsampling fraction for next iteration of SIH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56A55-7C95-F094-F55F-2DB7DA070DF0}"/>
              </a:ext>
            </a:extLst>
          </p:cNvPr>
          <p:cNvSpPr txBox="1"/>
          <p:nvPr/>
        </p:nvSpPr>
        <p:spPr>
          <a:xfrm>
            <a:off x="304798" y="154822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</a:rPr>
              <a:t>Overview of Chapter 2: </a:t>
            </a:r>
            <a:br>
              <a:rPr lang="en-CA" sz="2400" b="1">
                <a:solidFill>
                  <a:schemeClr val="bg1"/>
                </a:solidFill>
              </a:rPr>
            </a:br>
            <a:r>
              <a:rPr lang="en-CA" sz="2400" b="1">
                <a:solidFill>
                  <a:schemeClr val="bg1"/>
                </a:solidFill>
              </a:rPr>
              <a:t>Australia: Survey of Income and Housing (SIH)</a:t>
            </a:r>
          </a:p>
        </p:txBody>
      </p:sp>
    </p:spTree>
    <p:extLst>
      <p:ext uri="{BB962C8B-B14F-4D97-AF65-F5344CB8AC3E}">
        <p14:creationId xmlns:p14="http://schemas.microsoft.com/office/powerpoint/2010/main" val="146755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F5213-CC18-C9C3-CED9-81A49473B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725C33-3946-8DF9-A77E-6C55DFB6E11E}"/>
              </a:ext>
            </a:extLst>
          </p:cNvPr>
          <p:cNvSpPr/>
          <p:nvPr/>
        </p:nvSpPr>
        <p:spPr>
          <a:xfrm>
            <a:off x="-1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72F26BA-4280-065A-2804-4B2091BDC16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64500" y="1276976"/>
            <a:ext cx="11273318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American Communities Survey (ACS)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Two-phase subsampling design used since its inception in 2005</a:t>
            </a:r>
            <a:endParaRPr lang="en-US" altLang="en-US" sz="20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Initial phase: multiple mailings over </a:t>
            </a: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</a:rPr>
              <a:t>two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months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Initial push to complete online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Subsequent paper questionnaire package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Helpline can be used to complete the questionnaire by telephone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Second phase: </a:t>
            </a: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</a:rPr>
              <a:t>follow-up of non-respondents by CAPI and CATI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Subsampling rate generally 1/3, varies between 33.3% to 100%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en-US" sz="2200">
                <a:solidFill>
                  <a:srgbClr val="002060"/>
                </a:solidFill>
                <a:latin typeface="Arial" panose="020B0604020202020204" pitchFamily="34" charset="0"/>
              </a:rPr>
              <a:t>Reflects optimality but rounded for operational reasons</a:t>
            </a: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Since 2</a:t>
            </a: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023, use of admin data to inform CAPI operations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0" lang="en-US" altLang="en-US" sz="22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High likeli</a:t>
            </a:r>
            <a:r>
              <a:rPr lang="en-US" altLang="en-US" sz="2200">
                <a:solidFill>
                  <a:srgbClr val="002060"/>
                </a:solidFill>
                <a:latin typeface="Arial" panose="020B0604020202020204" pitchFamily="34" charset="0"/>
              </a:rPr>
              <a:t>hood of being vacant → initial contact in person, fewer attempts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0" lang="en-US" altLang="en-US" sz="22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Less likely </a:t>
            </a:r>
            <a:r>
              <a:rPr lang="en-US" altLang="en-US" sz="2200">
                <a:solidFill>
                  <a:srgbClr val="002060"/>
                </a:solidFill>
                <a:latin typeface="Arial" panose="020B0604020202020204" pitchFamily="34" charset="0"/>
              </a:rPr>
              <a:t>to be vacant → use admin data, historic response rates, and </a:t>
            </a:r>
            <a:r>
              <a:rPr lang="en-US" altLang="en-US" sz="2200" err="1">
                <a:solidFill>
                  <a:srgbClr val="002060"/>
                </a:solidFill>
                <a:latin typeface="Arial" panose="020B0604020202020204" pitchFamily="34" charset="0"/>
              </a:rPr>
              <a:t>paradata</a:t>
            </a:r>
            <a:r>
              <a:rPr lang="en-US" altLang="en-US" sz="2200">
                <a:solidFill>
                  <a:srgbClr val="002060"/>
                </a:solidFill>
                <a:latin typeface="Arial" panose="020B0604020202020204" pitchFamily="34" charset="0"/>
              </a:rPr>
              <a:t> to determine best cases to remove from collection</a:t>
            </a:r>
            <a:endParaRPr kumimoji="0" lang="en-US" altLang="en-US" sz="22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9CE2D4-1BB2-A142-7287-56AB216CCABA}"/>
              </a:ext>
            </a:extLst>
          </p:cNvPr>
          <p:cNvSpPr txBox="1"/>
          <p:nvPr/>
        </p:nvSpPr>
        <p:spPr>
          <a:xfrm>
            <a:off x="304798" y="154822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</a:rPr>
              <a:t>Overview of Chapter 2: </a:t>
            </a:r>
            <a:br>
              <a:rPr lang="en-CA" sz="2400" b="1">
                <a:solidFill>
                  <a:schemeClr val="bg1"/>
                </a:solidFill>
              </a:rPr>
            </a:br>
            <a:r>
              <a:rPr lang="en-CA" sz="2400" b="1">
                <a:solidFill>
                  <a:schemeClr val="bg1"/>
                </a:solidFill>
              </a:rPr>
              <a:t>USA: American Communities Survey (ACS)</a:t>
            </a:r>
          </a:p>
        </p:txBody>
      </p:sp>
    </p:spTree>
    <p:extLst>
      <p:ext uri="{BB962C8B-B14F-4D97-AF65-F5344CB8AC3E}">
        <p14:creationId xmlns:p14="http://schemas.microsoft.com/office/powerpoint/2010/main" val="3144292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3BC0C-BF4D-BEDA-B58D-AF74A1176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6D7E59-4E4E-DE7A-9B54-320CD5D7C2A3}"/>
              </a:ext>
            </a:extLst>
          </p:cNvPr>
          <p:cNvSpPr/>
          <p:nvPr/>
        </p:nvSpPr>
        <p:spPr>
          <a:xfrm>
            <a:off x="-1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CAE0807-3390-EDF6-D7E3-26F45BB3987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64500" y="1315449"/>
            <a:ext cx="11273318" cy="530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Canadian Social Survey (CSS)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>
                <a:solidFill>
                  <a:srgbClr val="002060"/>
                </a:solidFill>
                <a:latin typeface="Arial" panose="020B0604020202020204" pitchFamily="34" charset="0"/>
              </a:rPr>
              <a:t>Quick survey: 6 weeks of collection </a:t>
            </a:r>
            <a:endParaRPr lang="en-CA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>
                <a:solidFill>
                  <a:srgbClr val="002060"/>
                </a:solidFill>
                <a:latin typeface="Arial"/>
                <a:cs typeface="Arial"/>
              </a:rPr>
              <a:t>Two types of contact:</a:t>
            </a:r>
          </a:p>
          <a:p>
            <a:pPr marL="1200150" lvl="2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>
                <a:solidFill>
                  <a:srgbClr val="002060"/>
                </a:solidFill>
                <a:latin typeface="Arial"/>
                <a:cs typeface="Arial"/>
              </a:rPr>
              <a:t>Relatively inexpensive: 3 letters, 4 emails, and limited SMS messages</a:t>
            </a:r>
          </a:p>
          <a:p>
            <a:pPr marL="1657350" lvl="3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200">
                <a:solidFill>
                  <a:srgbClr val="002060"/>
                </a:solidFill>
                <a:latin typeface="Arial"/>
                <a:cs typeface="Arial"/>
              </a:rPr>
              <a:t>Continues throughout the entire collection period</a:t>
            </a:r>
          </a:p>
          <a:p>
            <a:pPr marL="1657350" lvl="3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200">
                <a:solidFill>
                  <a:srgbClr val="002060"/>
                </a:solidFill>
                <a:latin typeface="Arial"/>
                <a:cs typeface="Arial"/>
              </a:rPr>
              <a:t>9% of collection budget</a:t>
            </a:r>
          </a:p>
          <a:p>
            <a:pPr marL="1200150" lvl="2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>
                <a:solidFill>
                  <a:srgbClr val="002060"/>
                </a:solidFill>
                <a:latin typeface="Arial"/>
                <a:cs typeface="Arial"/>
              </a:rPr>
              <a:t>More expensive: CATI</a:t>
            </a:r>
          </a:p>
          <a:p>
            <a:pPr marL="1657350" lvl="3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200">
                <a:solidFill>
                  <a:srgbClr val="002060"/>
                </a:solidFill>
                <a:latin typeface="Arial"/>
                <a:cs typeface="Arial"/>
              </a:rPr>
              <a:t>Begins 2 weeks into collection</a:t>
            </a:r>
          </a:p>
          <a:p>
            <a:pPr marL="1657350" lvl="3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200">
                <a:solidFill>
                  <a:srgbClr val="002060"/>
                </a:solidFill>
                <a:latin typeface="Arial"/>
                <a:cs typeface="Arial"/>
              </a:rPr>
              <a:t>91% of collection budget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>
                <a:solidFill>
                  <a:srgbClr val="002060"/>
                </a:solidFill>
                <a:latin typeface="Arial"/>
                <a:cs typeface="Arial"/>
              </a:rPr>
              <a:t>Two types of responses: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200">
                <a:solidFill>
                  <a:srgbClr val="002060"/>
                </a:solidFill>
                <a:latin typeface="Arial"/>
                <a:cs typeface="Arial"/>
              </a:rPr>
              <a:t>78% self-response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200">
                <a:solidFill>
                  <a:srgbClr val="002060"/>
                </a:solidFill>
                <a:latin typeface="Arial"/>
                <a:cs typeface="Arial"/>
              </a:rPr>
              <a:t>22% by phone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EE7C2-6EFB-621A-05A4-7108DCC5EA59}"/>
              </a:ext>
            </a:extLst>
          </p:cNvPr>
          <p:cNvSpPr txBox="1"/>
          <p:nvPr/>
        </p:nvSpPr>
        <p:spPr>
          <a:xfrm>
            <a:off x="304798" y="154822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</a:rPr>
              <a:t>Overview of Chapter 2: </a:t>
            </a:r>
            <a:br>
              <a:rPr lang="en-CA" sz="2400" b="1">
                <a:solidFill>
                  <a:schemeClr val="bg1"/>
                </a:solidFill>
              </a:rPr>
            </a:br>
            <a:r>
              <a:rPr lang="en-CA" sz="2400" b="1">
                <a:solidFill>
                  <a:schemeClr val="bg1"/>
                </a:solidFill>
              </a:rPr>
              <a:t>Canada: Canadian Social Survey (CSS)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6B1548-D69D-FC0E-73EE-B18535B6945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462977" y="4643155"/>
            <a:ext cx="2789917" cy="128659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difference in cost per completed questionnaire</a:t>
            </a:r>
          </a:p>
        </p:txBody>
      </p:sp>
    </p:spTree>
    <p:extLst>
      <p:ext uri="{BB962C8B-B14F-4D97-AF65-F5344CB8AC3E}">
        <p14:creationId xmlns:p14="http://schemas.microsoft.com/office/powerpoint/2010/main" val="1867034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E1C59-59E8-1ADA-234A-C6C549994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AEC652-AB6D-979A-1888-373FE45CF8C4}"/>
              </a:ext>
            </a:extLst>
          </p:cNvPr>
          <p:cNvSpPr/>
          <p:nvPr/>
        </p:nvSpPr>
        <p:spPr>
          <a:xfrm>
            <a:off x="-1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F3C9A6A5-2657-D099-6ACB-491A2EAC2B03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59340" y="1423854"/>
            <a:ext cx="11273318" cy="52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Trialed subsampling three times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4E243-5145-A742-E014-D60D4C63AB3A}"/>
              </a:ext>
            </a:extLst>
          </p:cNvPr>
          <p:cNvSpPr txBox="1"/>
          <p:nvPr/>
        </p:nvSpPr>
        <p:spPr>
          <a:xfrm>
            <a:off x="304798" y="154822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</a:rPr>
              <a:t>Overview of Chapter 2: </a:t>
            </a:r>
            <a:br>
              <a:rPr lang="en-CA" sz="2400" b="1">
                <a:solidFill>
                  <a:schemeClr val="bg1"/>
                </a:solidFill>
              </a:rPr>
            </a:br>
            <a:r>
              <a:rPr lang="en-CA" sz="2400" b="1">
                <a:solidFill>
                  <a:schemeClr val="bg1"/>
                </a:solidFill>
              </a:rPr>
              <a:t>Canada: Canadian Social Survey (CSS)</a:t>
            </a:r>
          </a:p>
        </p:txBody>
      </p:sp>
      <p:graphicFrame>
        <p:nvGraphicFramePr>
          <p:cNvPr id="16" name="Content Placeholder 5">
            <a:extLst>
              <a:ext uri="{FF2B5EF4-FFF2-40B4-BE49-F238E27FC236}">
                <a16:creationId xmlns:a16="http://schemas.microsoft.com/office/drawing/2014/main" id="{FC356591-7448-122E-2314-EC9C7DCFA9A2}"/>
              </a:ext>
            </a:extLst>
          </p:cNvPr>
          <p:cNvGraphicFramePr>
            <a:graphicFrameLocks/>
          </p:cNvGraphicFramePr>
          <p:nvPr/>
        </p:nvGraphicFramePr>
        <p:xfrm>
          <a:off x="459340" y="2105601"/>
          <a:ext cx="11449050" cy="439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9810">
                  <a:extLst>
                    <a:ext uri="{9D8B030D-6E8A-4147-A177-3AD203B41FA5}">
                      <a16:colId xmlns:a16="http://schemas.microsoft.com/office/drawing/2014/main" val="2586295238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870572158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2965998073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4222011839"/>
                    </a:ext>
                  </a:extLst>
                </a:gridCol>
                <a:gridCol w="2289810">
                  <a:extLst>
                    <a:ext uri="{9D8B030D-6E8A-4147-A177-3AD203B41FA5}">
                      <a16:colId xmlns:a16="http://schemas.microsoft.com/office/drawing/2014/main" val="490212334"/>
                    </a:ext>
                  </a:extLst>
                </a:gridCol>
              </a:tblGrid>
              <a:tr h="9003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Baseline</a:t>
                      </a:r>
                    </a:p>
                    <a:p>
                      <a:pPr algn="ctr"/>
                      <a:r>
                        <a:rPr lang="en-CA"/>
                        <a:t>(2021-2025)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Wave 7</a:t>
                      </a:r>
                    </a:p>
                    <a:p>
                      <a:pPr algn="ctr"/>
                      <a:r>
                        <a:rPr lang="en-CA"/>
                        <a:t>(Fall 2022)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Wave 12</a:t>
                      </a:r>
                    </a:p>
                    <a:p>
                      <a:pPr algn="ctr"/>
                      <a:r>
                        <a:rPr lang="en-CA"/>
                        <a:t>(Winter 2024)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Wave 17</a:t>
                      </a:r>
                    </a:p>
                    <a:p>
                      <a:pPr algn="ctr"/>
                      <a:r>
                        <a:rPr lang="en-CA"/>
                        <a:t>(Spring 2025)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0717298"/>
                  </a:ext>
                </a:extLst>
              </a:tr>
              <a:tr h="521632">
                <a:tc>
                  <a:txBody>
                    <a:bodyPr/>
                    <a:lstStyle/>
                    <a:p>
                      <a:r>
                        <a:rPr lang="en-CA"/>
                        <a:t>Sample size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20,000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20,000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34,000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30,000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4308133"/>
                  </a:ext>
                </a:extLst>
              </a:tr>
              <a:tr h="900351">
                <a:tc>
                  <a:txBody>
                    <a:bodyPr/>
                    <a:lstStyle/>
                    <a:p>
                      <a:r>
                        <a:rPr lang="en-CA" i="0"/>
                        <a:t>Eligible for </a:t>
                      </a:r>
                      <a:r>
                        <a:rPr lang="en-CA" i="1"/>
                        <a:t>full</a:t>
                      </a:r>
                      <a:r>
                        <a:rPr lang="en-CA" i="0"/>
                        <a:t> </a:t>
                      </a:r>
                      <a:br>
                        <a:rPr lang="en-CA" i="0"/>
                      </a:br>
                      <a:r>
                        <a:rPr lang="en-CA" i="0"/>
                        <a:t>follow-up</a:t>
                      </a:r>
                      <a:endParaRPr lang="en-US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20,000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15,000 (75%)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17,000 (50%)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12,000 (40%)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708879"/>
                  </a:ext>
                </a:extLst>
              </a:tr>
              <a:tr h="521632">
                <a:tc>
                  <a:txBody>
                    <a:bodyPr/>
                    <a:lstStyle/>
                    <a:p>
                      <a:r>
                        <a:rPr lang="en-CA"/>
                        <a:t>Picture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900329"/>
                  </a:ext>
                </a:extLst>
              </a:tr>
              <a:tr h="521632">
                <a:tc>
                  <a:txBody>
                    <a:bodyPr/>
                    <a:lstStyle/>
                    <a:p>
                      <a:r>
                        <a:rPr lang="en-CA"/>
                        <a:t>Estimated cost rel. </a:t>
                      </a:r>
                      <a:br>
                        <a:rPr lang="en-CA"/>
                      </a:br>
                      <a:r>
                        <a:rPr lang="en-CA"/>
                        <a:t>to baseline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---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Lower (-16%)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Same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Lower (-17%)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428638"/>
                  </a:ext>
                </a:extLst>
              </a:tr>
              <a:tr h="521632">
                <a:tc>
                  <a:txBody>
                    <a:bodyPr/>
                    <a:lstStyle/>
                    <a:p>
                      <a:r>
                        <a:rPr lang="en-CA"/>
                        <a:t>Precision rel. to baseline (effective sample size) 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---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Lower (-20%)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Higher (+50%)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Higher (+16%)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97982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05804C0-429D-5812-B7D0-BF5B25CD86ED}"/>
              </a:ext>
            </a:extLst>
          </p:cNvPr>
          <p:cNvSpPr txBox="1"/>
          <p:nvPr/>
        </p:nvSpPr>
        <p:spPr>
          <a:xfrm>
            <a:off x="1268903" y="4534030"/>
            <a:ext cx="602096" cy="30777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400"/>
              <a:t>CATI</a:t>
            </a:r>
            <a:endParaRPr lang="en-US" sz="1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94DD85-47E0-A6C9-B8EC-3A77D8DDE702}"/>
              </a:ext>
            </a:extLst>
          </p:cNvPr>
          <p:cNvSpPr txBox="1"/>
          <p:nvPr/>
        </p:nvSpPr>
        <p:spPr>
          <a:xfrm>
            <a:off x="1826872" y="4534030"/>
            <a:ext cx="864096" cy="3077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400"/>
              <a:t>No CATI</a:t>
            </a:r>
            <a:endParaRPr lang="en-US" sz="1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A06B19-863C-C803-01C1-C9BE3C05F633}"/>
              </a:ext>
            </a:extLst>
          </p:cNvPr>
          <p:cNvSpPr/>
          <p:nvPr/>
        </p:nvSpPr>
        <p:spPr>
          <a:xfrm>
            <a:off x="2834984" y="4504010"/>
            <a:ext cx="1224136" cy="3531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5B7AC8-1709-9327-4D0D-8E1648556053}"/>
              </a:ext>
            </a:extLst>
          </p:cNvPr>
          <p:cNvSpPr/>
          <p:nvPr/>
        </p:nvSpPr>
        <p:spPr>
          <a:xfrm>
            <a:off x="5139240" y="4504010"/>
            <a:ext cx="1224136" cy="3531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D2B63E-2000-8099-2F72-490DDB9169EE}"/>
              </a:ext>
            </a:extLst>
          </p:cNvPr>
          <p:cNvSpPr/>
          <p:nvPr/>
        </p:nvSpPr>
        <p:spPr>
          <a:xfrm>
            <a:off x="6075344" y="4504010"/>
            <a:ext cx="288032" cy="3531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BF9FBC-EBCD-4A95-F197-8BC98F290C38}"/>
              </a:ext>
            </a:extLst>
          </p:cNvPr>
          <p:cNvSpPr/>
          <p:nvPr/>
        </p:nvSpPr>
        <p:spPr>
          <a:xfrm>
            <a:off x="7443496" y="4504010"/>
            <a:ext cx="2057400" cy="3531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B386A2-0718-C41A-B22A-17C698C49F8E}"/>
              </a:ext>
            </a:extLst>
          </p:cNvPr>
          <p:cNvSpPr/>
          <p:nvPr/>
        </p:nvSpPr>
        <p:spPr>
          <a:xfrm>
            <a:off x="8451608" y="4504010"/>
            <a:ext cx="1049288" cy="3531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AF7B6B-0334-649E-25F2-FAB06679A62B}"/>
              </a:ext>
            </a:extLst>
          </p:cNvPr>
          <p:cNvSpPr/>
          <p:nvPr/>
        </p:nvSpPr>
        <p:spPr>
          <a:xfrm>
            <a:off x="9700673" y="4504010"/>
            <a:ext cx="1828800" cy="3531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2E354A-A799-4B1B-5B73-E3A33F98B44B}"/>
              </a:ext>
            </a:extLst>
          </p:cNvPr>
          <p:cNvSpPr/>
          <p:nvPr/>
        </p:nvSpPr>
        <p:spPr>
          <a:xfrm>
            <a:off x="10432193" y="4504042"/>
            <a:ext cx="1097280" cy="3531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42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232E0-2605-082A-8221-5BC472782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42DC1F-6A05-DDBC-DECE-8650279A1DA8}"/>
              </a:ext>
            </a:extLst>
          </p:cNvPr>
          <p:cNvSpPr/>
          <p:nvPr/>
        </p:nvSpPr>
        <p:spPr>
          <a:xfrm>
            <a:off x="-1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4E9267B3-7CE8-E24D-F5EB-2FB72567D51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64498" y="1341615"/>
            <a:ext cx="11633537" cy="525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Case study highlights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Major difference: Concurrent phases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cs typeface="Arial"/>
              </a:rPr>
              <a:t>Weighting: Developed the Concurrent Multi-Mode Estimator (CMME) 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2060"/>
                </a:solidFill>
                <a:latin typeface="Arial"/>
                <a:cs typeface="Arial"/>
              </a:rPr>
              <a:t>Uses a model to account for differences between the </a:t>
            </a:r>
            <a:r>
              <a:rPr lang="en-US" sz="2200" i="1">
                <a:solidFill>
                  <a:srgbClr val="002060"/>
                </a:solidFill>
                <a:latin typeface="Arial"/>
                <a:cs typeface="Arial"/>
              </a:rPr>
              <a:t>full</a:t>
            </a:r>
            <a:r>
              <a:rPr lang="en-US" sz="2200">
                <a:solidFill>
                  <a:srgbClr val="002060"/>
                </a:solidFill>
                <a:latin typeface="Arial"/>
                <a:cs typeface="Arial"/>
              </a:rPr>
              <a:t> follow-up subsample (with CATI) and the </a:t>
            </a:r>
            <a:r>
              <a:rPr lang="en-US" sz="2200" i="1">
                <a:solidFill>
                  <a:srgbClr val="002060"/>
                </a:solidFill>
                <a:latin typeface="Arial"/>
                <a:cs typeface="Arial"/>
              </a:rPr>
              <a:t>reduced</a:t>
            </a:r>
            <a:r>
              <a:rPr lang="en-US" sz="2200">
                <a:solidFill>
                  <a:srgbClr val="002060"/>
                </a:solidFill>
                <a:latin typeface="Arial"/>
                <a:cs typeface="Arial"/>
              </a:rPr>
              <a:t> follow-up subsample (no CATI)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2060"/>
                </a:solidFill>
                <a:latin typeface="Arial" panose="020B0604020202020204" pitchFamily="34" charset="0"/>
              </a:rPr>
              <a:t>Model can incorporate variables collected on the survey, as well as frame variable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cs typeface="Arial"/>
              </a:rPr>
              <a:t>Bias analysis conducted on CSS Wave 12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2060"/>
                </a:solidFill>
                <a:latin typeface="Arial" panose="020B0604020202020204" pitchFamily="34" charset="0"/>
              </a:rPr>
              <a:t>Not fully corrected by the model, but small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2060"/>
                </a:solidFill>
                <a:latin typeface="Arial"/>
                <a:cs typeface="Arial"/>
              </a:rPr>
              <a:t>Mostly on questions susceptible to social desirability bias</a:t>
            </a:r>
          </a:p>
          <a:p>
            <a:pPr marL="1657350" lvl="3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</a:rPr>
              <a:t>Assumption that responses from the full follow-up group are less biased is debatable</a:t>
            </a:r>
          </a:p>
          <a:p>
            <a:pPr marL="1200150" lvl="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2060"/>
                </a:solidFill>
                <a:latin typeface="Arial" panose="020B0604020202020204" pitchFamily="34" charset="0"/>
              </a:rPr>
              <a:t>Deemed to be acceptable, particularly when compared to gains in precision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Examination of various more and less aggressive subsampling scenarios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508E36-56D5-3EFB-2270-C70627B0CAA2}"/>
              </a:ext>
            </a:extLst>
          </p:cNvPr>
          <p:cNvSpPr txBox="1"/>
          <p:nvPr/>
        </p:nvSpPr>
        <p:spPr>
          <a:xfrm>
            <a:off x="304798" y="154822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</a:rPr>
              <a:t>Overview of Chapter 2: </a:t>
            </a:r>
            <a:br>
              <a:rPr lang="en-CA" sz="2400" b="1">
                <a:solidFill>
                  <a:schemeClr val="bg1"/>
                </a:solidFill>
              </a:rPr>
            </a:br>
            <a:r>
              <a:rPr lang="en-CA" sz="2400" b="1">
                <a:solidFill>
                  <a:schemeClr val="bg1"/>
                </a:solidFill>
              </a:rPr>
              <a:t>Canada: Canadian Social Survey (CSS)</a:t>
            </a:r>
          </a:p>
        </p:txBody>
      </p:sp>
    </p:spTree>
    <p:extLst>
      <p:ext uri="{BB962C8B-B14F-4D97-AF65-F5344CB8AC3E}">
        <p14:creationId xmlns:p14="http://schemas.microsoft.com/office/powerpoint/2010/main" val="319509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5F3FC-857C-171F-1E5C-B9DED5F37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15E486-2189-DB4E-C5B5-BAE6E22C169F}"/>
              </a:ext>
            </a:extLst>
          </p:cNvPr>
          <p:cNvSpPr/>
          <p:nvPr/>
        </p:nvSpPr>
        <p:spPr>
          <a:xfrm>
            <a:off x="-1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404F47ED-9E46-ECB6-07CB-813C27E6C74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04798" y="1387825"/>
            <a:ext cx="11633537" cy="52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Recommendations and Lessons Learned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D213D-FF13-B6BC-8F09-47ED457BAC0A}"/>
              </a:ext>
            </a:extLst>
          </p:cNvPr>
          <p:cNvSpPr txBox="1"/>
          <p:nvPr/>
        </p:nvSpPr>
        <p:spPr>
          <a:xfrm>
            <a:off x="304798" y="154822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</a:rPr>
              <a:t>Overview of Chapter 2: </a:t>
            </a:r>
            <a:br>
              <a:rPr lang="en-CA" sz="2400" b="1">
                <a:solidFill>
                  <a:schemeClr val="bg1"/>
                </a:solidFill>
              </a:rPr>
            </a:br>
            <a:r>
              <a:rPr lang="en-CA" sz="2400" b="1">
                <a:solidFill>
                  <a:schemeClr val="bg1"/>
                </a:solidFill>
              </a:rPr>
              <a:t>Recommendations and Lessons Learned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70D15FE-1367-066C-36BE-E0D0CCE438D1}"/>
              </a:ext>
            </a:extLst>
          </p:cNvPr>
          <p:cNvGraphicFramePr/>
          <p:nvPr/>
        </p:nvGraphicFramePr>
        <p:xfrm>
          <a:off x="279230" y="2164576"/>
          <a:ext cx="11633537" cy="411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8056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C7DF0-6476-B9E0-51DC-2422A8DF0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AF0C12-AF1C-4A65-E3C2-53D9DCDFB6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EF2327-C18A-AA56-19AA-F2CA1DF529B3}"/>
              </a:ext>
            </a:extLst>
          </p:cNvPr>
          <p:cNvSpPr txBox="1"/>
          <p:nvPr/>
        </p:nvSpPr>
        <p:spPr>
          <a:xfrm>
            <a:off x="2954517" y="1843950"/>
            <a:ext cx="62829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bg1"/>
                </a:solidFill>
              </a:rPr>
              <a:t>Overview of Chapter 3:</a:t>
            </a:r>
          </a:p>
          <a:p>
            <a:pPr algn="ctr"/>
            <a:endParaRPr lang="en-CA" sz="4000" b="1" dirty="0">
              <a:solidFill>
                <a:schemeClr val="bg1"/>
              </a:solidFill>
            </a:endParaRPr>
          </a:p>
          <a:p>
            <a:pPr algn="ctr"/>
            <a:r>
              <a:rPr lang="en-CA" sz="4000" b="1" dirty="0">
                <a:solidFill>
                  <a:schemeClr val="bg1"/>
                </a:solidFill>
              </a:rPr>
              <a:t>Designing to Increase Participation</a:t>
            </a:r>
          </a:p>
          <a:p>
            <a:pPr algn="ctr"/>
            <a:endParaRPr lang="en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19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72545-FDF5-D5C9-4115-1AD260B6C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BCF39C-5AE6-010C-5037-18D9CD19843C}"/>
              </a:ext>
            </a:extLst>
          </p:cNvPr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solidFill>
            <a:srgbClr val="3FA3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987B9-11AC-C743-A815-D651D3DBD3C3}"/>
              </a:ext>
            </a:extLst>
          </p:cNvPr>
          <p:cNvSpPr txBox="1"/>
          <p:nvPr/>
        </p:nvSpPr>
        <p:spPr>
          <a:xfrm>
            <a:off x="235669" y="216378"/>
            <a:ext cx="11956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CB96A2-F4E0-0A65-817A-225403A66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56" y="1140642"/>
            <a:ext cx="11437087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8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2"/>
          <p:cNvSpPr/>
          <p:nvPr/>
        </p:nvSpPr>
        <p:spPr>
          <a:xfrm>
            <a:off x="0" y="0"/>
            <a:ext cx="12191760" cy="1140120"/>
          </a:xfrm>
          <a:prstGeom prst="rect">
            <a:avLst/>
          </a:prstGeom>
          <a:gradFill rotWithShape="0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80" name="TextBox 7"/>
          <p:cNvSpPr/>
          <p:nvPr/>
        </p:nvSpPr>
        <p:spPr>
          <a:xfrm>
            <a:off x="0" y="118440"/>
            <a:ext cx="118868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Overview of Chapter 3: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Designing to Increase Participation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" name="Rectangle 3"/>
          <p:cNvSpPr/>
          <p:nvPr/>
        </p:nvSpPr>
        <p:spPr>
          <a:xfrm>
            <a:off x="8003880" y="2387520"/>
            <a:ext cx="213480" cy="653040"/>
          </a:xfrm>
          <a:prstGeom prst="rect">
            <a:avLst/>
          </a:prstGeom>
          <a:solidFill>
            <a:srgbClr val="F9F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0000" y="1620000"/>
            <a:ext cx="4140000" cy="1274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Multimode Data Collection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Lower access barriers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 line with modern communication methods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80000" y="4140000"/>
            <a:ext cx="7920000" cy="75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Improving response rates and data quality upstream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Reducing reliance on more complex or costly adjustments later in the process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44000" y="4032000"/>
            <a:ext cx="10800000" cy="1008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126840" y="1620000"/>
            <a:ext cx="4997160" cy="11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Invitation Letters to Reduce Nonresponse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Influence initial engagement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85160" y="2938320"/>
            <a:ext cx="461484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Survey</a:t>
            </a: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 </a:t>
            </a:r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incentives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Strengthen motivation to respond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32000" y="2742840"/>
            <a:ext cx="414000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Cognitive Testing and Questionnaire Design 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 Improve question clarity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 Reduce respondent burden 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60000" y="4140000"/>
            <a:ext cx="2160000" cy="7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Common Objective shared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880000" y="5292000"/>
            <a:ext cx="7920000" cy="75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Multimode data collection comes along with methodological issues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Nonresonse adjustment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Mode effects assessement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60000" y="5292000"/>
            <a:ext cx="2160000" cy="7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Post Collection Aspects</a:t>
            </a:r>
          </a:p>
        </p:txBody>
      </p:sp>
      <p:sp>
        <p:nvSpPr>
          <p:cNvPr id="91" name="Rectangle 90"/>
          <p:cNvSpPr/>
          <p:nvPr/>
        </p:nvSpPr>
        <p:spPr>
          <a:xfrm>
            <a:off x="144000" y="5220000"/>
            <a:ext cx="10800000" cy="1008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2"/>
          <p:cNvSpPr/>
          <p:nvPr/>
        </p:nvSpPr>
        <p:spPr>
          <a:xfrm>
            <a:off x="0" y="0"/>
            <a:ext cx="12191760" cy="1140120"/>
          </a:xfrm>
          <a:prstGeom prst="rect">
            <a:avLst/>
          </a:prstGeom>
          <a:gradFill rotWithShape="0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80" name="TextBox 7"/>
          <p:cNvSpPr/>
          <p:nvPr/>
        </p:nvSpPr>
        <p:spPr>
          <a:xfrm>
            <a:off x="0" y="118440"/>
            <a:ext cx="118868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Overview of Chapter 3: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Designing to Increase Participation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" name="Rectangle 3"/>
          <p:cNvSpPr/>
          <p:nvPr/>
        </p:nvSpPr>
        <p:spPr>
          <a:xfrm>
            <a:off x="8003880" y="2387520"/>
            <a:ext cx="213480" cy="653040"/>
          </a:xfrm>
          <a:prstGeom prst="rect">
            <a:avLst/>
          </a:prstGeom>
          <a:solidFill>
            <a:srgbClr val="F9F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0000" y="1620000"/>
            <a:ext cx="4140000" cy="1274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Multimode Data Collection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Lower access barriers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 line with modern communication methods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80000" y="4140000"/>
            <a:ext cx="7920000" cy="75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Improving response rates and data quality upstream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Reducing reliance on more complex or costly adjustments later in the process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44000" y="4032000"/>
            <a:ext cx="10800000" cy="1008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126840" y="1620000"/>
            <a:ext cx="4997160" cy="11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Invitation Letters to Reduce Nonresponse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Influence initial engagement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85160" y="2938320"/>
            <a:ext cx="461484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Survey</a:t>
            </a: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 </a:t>
            </a:r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incentives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Strengthen motivation to respond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32000" y="2742840"/>
            <a:ext cx="414000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Cognitive Testing and Questionnaire Design 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 Improve question clarity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 Reduce respondent burden 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60000" y="4140000"/>
            <a:ext cx="2160000" cy="7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Common Objective shared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880000" y="5292000"/>
            <a:ext cx="7920000" cy="75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Multimode data collection comes along with methodological issues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Nonresonse adjustment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Mode effects assessement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60000" y="5292000"/>
            <a:ext cx="2160000" cy="7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Post Collection Aspects</a:t>
            </a:r>
          </a:p>
        </p:txBody>
      </p:sp>
      <p:sp>
        <p:nvSpPr>
          <p:cNvPr id="91" name="Rectangle 90"/>
          <p:cNvSpPr/>
          <p:nvPr/>
        </p:nvSpPr>
        <p:spPr>
          <a:xfrm>
            <a:off x="144000" y="5220000"/>
            <a:ext cx="10800000" cy="1008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8"/>
          <p:cNvSpPr/>
          <p:nvPr/>
        </p:nvSpPr>
        <p:spPr>
          <a:xfrm>
            <a:off x="0" y="0"/>
            <a:ext cx="12191760" cy="1140120"/>
          </a:xfrm>
          <a:prstGeom prst="rect">
            <a:avLst/>
          </a:prstGeom>
          <a:gradFill rotWithShape="0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93" name="TextBox 13"/>
          <p:cNvSpPr/>
          <p:nvPr/>
        </p:nvSpPr>
        <p:spPr>
          <a:xfrm>
            <a:off x="0" y="118440"/>
            <a:ext cx="118868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Overview of Chapter 3: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Multimode Data Collection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Rectangle 10"/>
          <p:cNvSpPr/>
          <p:nvPr/>
        </p:nvSpPr>
        <p:spPr>
          <a:xfrm>
            <a:off x="8003880" y="2387520"/>
            <a:ext cx="213480" cy="653040"/>
          </a:xfrm>
          <a:prstGeom prst="rect">
            <a:avLst/>
          </a:prstGeom>
          <a:solidFill>
            <a:srgbClr val="F9F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0000" y="1368000"/>
            <a:ext cx="10620000" cy="104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Transition Towards Multimode Survey Designs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Is driven by the growing feasibility and acceptance of web data collection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Offers several notable advantages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Raises multiple methodological challenges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96000" y="4212000"/>
            <a:ext cx="10800000" cy="1188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48000" y="4392000"/>
            <a:ext cx="2160000" cy="85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Methodological Challenges in multimode context</a:t>
            </a:r>
          </a:p>
        </p:txBody>
      </p:sp>
      <p:pic>
        <p:nvPicPr>
          <p:cNvPr id="98" name="Picture 97"/>
          <p:cNvPicPr/>
          <p:nvPr/>
        </p:nvPicPr>
        <p:blipFill>
          <a:blip r:embed="rId3"/>
          <a:stretch/>
        </p:blipFill>
        <p:spPr>
          <a:xfrm>
            <a:off x="1800000" y="2435760"/>
            <a:ext cx="8784360" cy="1740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9" name="TextBox 98"/>
          <p:cNvSpPr txBox="1"/>
          <p:nvPr/>
        </p:nvSpPr>
        <p:spPr>
          <a:xfrm>
            <a:off x="3276000" y="4356000"/>
            <a:ext cx="7920000" cy="93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Combination of data collection modes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Mode effects issues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Re-evaluation of concepts and procedures that were well mastered under single-mode designs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40000" y="5580360"/>
            <a:ext cx="4320000" cy="104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Case Study (France):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Insee’s 2023–2024 Housing Survey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516000" y="5580720"/>
            <a:ext cx="4320000" cy="104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Case Study (Poland):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Household Budget Survey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60000" y="5580000"/>
            <a:ext cx="4860000" cy="1080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264000" y="5580000"/>
            <a:ext cx="4860000" cy="1080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1"/>
          <p:cNvSpPr/>
          <p:nvPr/>
        </p:nvSpPr>
        <p:spPr>
          <a:xfrm>
            <a:off x="0" y="0"/>
            <a:ext cx="12191760" cy="1140120"/>
          </a:xfrm>
          <a:prstGeom prst="rect">
            <a:avLst/>
          </a:prstGeom>
          <a:gradFill rotWithShape="0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05" name="TextBox 14"/>
          <p:cNvSpPr/>
          <p:nvPr/>
        </p:nvSpPr>
        <p:spPr>
          <a:xfrm>
            <a:off x="0" y="118440"/>
            <a:ext cx="118868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Overview of Chapter 3: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Addressing Measurement Effects in Multimode Surveys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6" name="Rectangle 12"/>
          <p:cNvSpPr/>
          <p:nvPr/>
        </p:nvSpPr>
        <p:spPr>
          <a:xfrm>
            <a:off x="8003880" y="2387520"/>
            <a:ext cx="213480" cy="653040"/>
          </a:xfrm>
          <a:prstGeom prst="rect">
            <a:avLst/>
          </a:prstGeom>
          <a:solidFill>
            <a:srgbClr val="F9F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40000" y="1332000"/>
            <a:ext cx="10620000" cy="1459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Data collected  may differ from the true values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For different reasons: satisficing , social desirability bias, questionnaire design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Introduction of multimode data collection does not only entail a risk of break in series when the protocol is changed...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 ... it can also lead to changes in comparisons between subgroups if they are not represented uniformly in the different collection modes.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360000" y="4140360"/>
            <a:ext cx="10800000" cy="120528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12000" y="4212000"/>
            <a:ext cx="2160000" cy="114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Detection and estimation of measurement effects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024000" y="4279320"/>
            <a:ext cx="7920000" cy="93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Comparison of the estimates produced from: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the multimode sample and the face-to-face control sample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two sequential multimode protocols with reversed order of modes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Matching methods between two modes + Sensitivity analysis 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360000" y="2916000"/>
            <a:ext cx="10800000" cy="1044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6000" y="3132360"/>
            <a:ext cx="2160000" cy="7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Before Collection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993400" y="3096360"/>
            <a:ext cx="7920000" cy="75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Preventive work: pilot survey or a cognitive test with users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Planification</a:t>
            </a: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 for one or two control samples  to model the measurement error mechanisms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83200" y="5692320"/>
            <a:ext cx="2160000" cy="85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Adjusting for Measurement Effects 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24000" y="5575680"/>
            <a:ext cx="7920000" cy="93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Limited number of approaches are implemented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(Parsimonious) imputation methods,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Reweighting through calibration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Restricting comparisons to a single collection mode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360000" y="5544000"/>
            <a:ext cx="10800000" cy="1116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3"/>
          <p:cNvSpPr/>
          <p:nvPr/>
        </p:nvSpPr>
        <p:spPr>
          <a:xfrm>
            <a:off x="0" y="0"/>
            <a:ext cx="12191760" cy="1140120"/>
          </a:xfrm>
          <a:prstGeom prst="rect">
            <a:avLst/>
          </a:prstGeom>
          <a:gradFill rotWithShape="0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18" name="TextBox 15"/>
          <p:cNvSpPr/>
          <p:nvPr/>
        </p:nvSpPr>
        <p:spPr>
          <a:xfrm>
            <a:off x="0" y="118440"/>
            <a:ext cx="118868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Overview of Chapter 3: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Weighting in Multimode Surveys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Rectangle 16"/>
          <p:cNvSpPr/>
          <p:nvPr/>
        </p:nvSpPr>
        <p:spPr>
          <a:xfrm>
            <a:off x="8003880" y="2387520"/>
            <a:ext cx="213480" cy="653040"/>
          </a:xfrm>
          <a:prstGeom prst="rect">
            <a:avLst/>
          </a:prstGeom>
          <a:solidFill>
            <a:srgbClr val="F9F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40000" y="1620000"/>
            <a:ext cx="10620000" cy="1274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Nonresponse in Multimode Surveys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Multimode survey collection is an essential tool to keep response rates at acceptable levels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Sequential multimode mode surveys are generally assumed to follow a</a:t>
            </a:r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 MAR mechanism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Modeling overall nonresponse in a multimode survey can follow the standard approaches used to correct for nonresponse, without taking collection modes into account.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144000" y="3420000"/>
            <a:ext cx="10800000" cy="1800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0000" y="3513240"/>
            <a:ext cx="2928240" cy="95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Using an Additional Single-Mode Internet Sample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4140000" y="3636000"/>
            <a:ext cx="6660000" cy="119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Source Code Pro Black"/>
                <a:ea typeface="Source Code Pro Black"/>
              </a:rPr>
              <a:t>✅ </a:t>
            </a: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Control sample used to study mode effects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Wingdings"/>
                <a:ea typeface="Wingdings"/>
              </a:rPr>
              <a:t></a:t>
            </a: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  <a:ea typeface="Wingdings"/>
              </a:rPr>
              <a:t> </a:t>
            </a: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Whether it provides gains in precision is not a straightforward issue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An excessive size would bring only marginal gains in accuracy and would increase the response burden.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graphicFrame>
        <p:nvGraphicFramePr>
          <p:cNvPr id="124" name="Object 123"/>
          <p:cNvGraphicFramePr/>
          <p:nvPr/>
        </p:nvGraphicFramePr>
        <p:xfrm>
          <a:off x="4470120" y="3022200"/>
          <a:ext cx="3251160" cy="81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Excel.Sheet.12">
                  <p:embed/>
                </p:oleObj>
              </mc:Choice>
              <mc:Fallback>
                <p:oleObj r:id="rId3" imgW="0" imgH="0" progId="Excel.Sheet.12">
                  <p:embed/>
                  <p:pic>
                    <p:nvPicPr>
                      <p:cNvPr id="124" name="Object 123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4470120" y="3022200"/>
                        <a:ext cx="3251160" cy="8128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7"/>
          <p:cNvSpPr/>
          <p:nvPr/>
        </p:nvSpPr>
        <p:spPr>
          <a:xfrm>
            <a:off x="0" y="0"/>
            <a:ext cx="12191760" cy="1140120"/>
          </a:xfrm>
          <a:prstGeom prst="rect">
            <a:avLst/>
          </a:prstGeom>
          <a:gradFill rotWithShape="0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27" name="TextBox 17"/>
          <p:cNvSpPr/>
          <p:nvPr/>
        </p:nvSpPr>
        <p:spPr>
          <a:xfrm>
            <a:off x="0" y="118440"/>
            <a:ext cx="118868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Overview of Chapter 3: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Case Studies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Rectangle 19"/>
          <p:cNvSpPr/>
          <p:nvPr/>
        </p:nvSpPr>
        <p:spPr>
          <a:xfrm>
            <a:off x="8003880" y="2387520"/>
            <a:ext cx="213480" cy="653040"/>
          </a:xfrm>
          <a:prstGeom prst="rect">
            <a:avLst/>
          </a:prstGeom>
          <a:solidFill>
            <a:srgbClr val="F9F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40000" y="1296000"/>
            <a:ext cx="10620000" cy="57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France (Insee)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r>
              <a:rPr lang="en-CA" sz="1600" b="1" u="none" strike="noStrike">
                <a:solidFill>
                  <a:srgbClr val="0000FF"/>
                </a:solidFill>
                <a:effectLst/>
                <a:uFillTx/>
                <a:latin typeface="Aptos"/>
                <a:ea typeface="Microsoft YaHei"/>
              </a:rPr>
              <a:t>2023–2024 Housing Survey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12000" y="1944000"/>
            <a:ext cx="10800000" cy="130176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92000" y="2102760"/>
            <a:ext cx="1620000" cy="95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Multimode protocole with 3 samples</a:t>
            </a:r>
          </a:p>
        </p:txBody>
      </p:sp>
      <p:graphicFrame>
        <p:nvGraphicFramePr>
          <p:cNvPr id="132" name="Object 131"/>
          <p:cNvGraphicFramePr/>
          <p:nvPr/>
        </p:nvGraphicFramePr>
        <p:xfrm>
          <a:off x="4470120" y="1690200"/>
          <a:ext cx="3251160" cy="81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Excel.Sheet.12">
                  <p:embed/>
                </p:oleObj>
              </mc:Choice>
              <mc:Fallback>
                <p:oleObj r:id="rId3" imgW="0" imgH="0" progId="Excel.Sheet.12">
                  <p:embed/>
                  <p:pic>
                    <p:nvPicPr>
                      <p:cNvPr id="132" name="Object 131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4470120" y="1690200"/>
                        <a:ext cx="3251160" cy="8128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TextBox 133"/>
          <p:cNvSpPr txBox="1"/>
          <p:nvPr/>
        </p:nvSpPr>
        <p:spPr>
          <a:xfrm>
            <a:off x="2700000" y="2052000"/>
            <a:ext cx="8100000" cy="119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  <a:ea typeface="Source Code Pro Black"/>
              </a:rPr>
              <a:t>Sequential multimode sample of 27,300 dwellings (first internet, then telephone, and finally face-to-face)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  <a:ea typeface="Source Code Pro Black"/>
              </a:rPr>
              <a:t>Face-to-face control sample of 3,500 households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  <a:ea typeface="Source Code Pro Black"/>
              </a:rPr>
              <a:t>Internet-only control and experimental sample of 50,000 dwellings.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40000" y="3420360"/>
            <a:ext cx="10620000" cy="104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Nonresponse adjustment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The face-to-face sample and the multimode sample had a similar response rate of 70%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Internet-only sample had a reponse rate lower than 30%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Data collected through the face-to-face protocol were included in the final data set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40000" y="4572720"/>
            <a:ext cx="10620000" cy="169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Measurement effect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Household reporting living in housing they considered too dark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  9.6% in the multimode sample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10.9% in the face-to-face sample.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This discrepancy illustrates the potential impact of mode effects on survey responses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Model to disentangle measurement effects from selection bias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9.2% (95%-confidence interval: [8.7%; 9.7%]) confirms the presence of measure effects.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8"/>
          <p:cNvSpPr/>
          <p:nvPr/>
        </p:nvSpPr>
        <p:spPr>
          <a:xfrm>
            <a:off x="0" y="0"/>
            <a:ext cx="12191760" cy="1140120"/>
          </a:xfrm>
          <a:prstGeom prst="rect">
            <a:avLst/>
          </a:prstGeom>
          <a:gradFill rotWithShape="0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38" name="TextBox 18"/>
          <p:cNvSpPr/>
          <p:nvPr/>
        </p:nvSpPr>
        <p:spPr>
          <a:xfrm>
            <a:off x="0" y="118440"/>
            <a:ext cx="118868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Overview of Chapter 3: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Case Studies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9" name="Rectangle 21"/>
          <p:cNvSpPr/>
          <p:nvPr/>
        </p:nvSpPr>
        <p:spPr>
          <a:xfrm>
            <a:off x="8003880" y="2387520"/>
            <a:ext cx="213480" cy="653040"/>
          </a:xfrm>
          <a:prstGeom prst="rect">
            <a:avLst/>
          </a:prstGeom>
          <a:solidFill>
            <a:srgbClr val="F9F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40000" y="1296000"/>
            <a:ext cx="10620000" cy="57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Poland (Statistics Poland)</a:t>
            </a:r>
          </a:p>
          <a:p>
            <a:r>
              <a:rPr lang="en-CA" sz="1600" b="1" u="none" strike="noStrike">
                <a:solidFill>
                  <a:srgbClr val="0000FF"/>
                </a:solidFill>
                <a:effectLst/>
                <a:uFillTx/>
                <a:latin typeface="Aptos"/>
              </a:rPr>
              <a:t>Household Budget Survey (HBS)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12000" y="1944000"/>
            <a:ext cx="10800000" cy="130176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92000" y="2102760"/>
            <a:ext cx="1620000" cy="95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Multi-mode collection strategy</a:t>
            </a:r>
          </a:p>
        </p:txBody>
      </p:sp>
      <p:graphicFrame>
        <p:nvGraphicFramePr>
          <p:cNvPr id="143" name="Object 142"/>
          <p:cNvGraphicFramePr/>
          <p:nvPr/>
        </p:nvGraphicFramePr>
        <p:xfrm>
          <a:off x="4470120" y="1690200"/>
          <a:ext cx="3251160" cy="81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Excel.Sheet.12">
                  <p:embed/>
                </p:oleObj>
              </mc:Choice>
              <mc:Fallback>
                <p:oleObj r:id="rId3" imgW="0" imgH="0" progId="Excel.Sheet.12">
                  <p:embed/>
                  <p:pic>
                    <p:nvPicPr>
                      <p:cNvPr id="143" name="Object 142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4470120" y="1690200"/>
                        <a:ext cx="3251160" cy="812880"/>
                      </a:xfrm>
                      <a:prstGeom prst="rect">
                        <a:avLst/>
                      </a:prstGeom>
                      <a:noFill/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" name="TextBox 144"/>
          <p:cNvSpPr txBox="1"/>
          <p:nvPr/>
        </p:nvSpPr>
        <p:spPr>
          <a:xfrm>
            <a:off x="2700000" y="2052000"/>
            <a:ext cx="8100000" cy="117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 In 2016, CAPI for the questionnaire and a paper version (PAPI) or an online electronic version (CAII) for expenditure diary</a:t>
            </a:r>
            <a:endParaRPr lang="en-CA" sz="1600" b="0" u="none" strike="noStrike">
              <a:solidFill>
                <a:schemeClr val="dk1"/>
              </a:solidFill>
              <a:effectLst/>
              <a:uFillTx/>
              <a:latin typeface="Aptos"/>
              <a:ea typeface="Source Code Pro Black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 2018, a receipt-based method was introduced as an additional data collection mode</a:t>
            </a:r>
            <a:endParaRPr lang="en-CA" sz="1600" b="0" u="none" strike="noStrike">
              <a:solidFill>
                <a:schemeClr val="dk1"/>
              </a:solidFill>
              <a:effectLst/>
              <a:uFillTx/>
              <a:latin typeface="Aptos"/>
              <a:ea typeface="Source Code Pro Black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CATI during the COVID-19</a:t>
            </a:r>
            <a:endParaRPr lang="en-CA" sz="1600" b="0" u="none" strike="noStrike">
              <a:solidFill>
                <a:schemeClr val="dk1"/>
              </a:solidFill>
              <a:effectLst/>
              <a:uFillTx/>
              <a:latin typeface="Aptos"/>
              <a:ea typeface="Source Code Pro Black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40000" y="3420360"/>
            <a:ext cx="10620000" cy="1459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Effects on response and data quality</a:t>
            </a: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Interviews conducted with tablets perceived as more professional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Reduction of the reporting burden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 the post-pandemic period, response rates partially recovered. However, refusals increased again, indicating that broader social and behavioral factors increasingly influence survey participation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beyond data collection modes alone.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20"/>
          <p:cNvSpPr/>
          <p:nvPr/>
        </p:nvSpPr>
        <p:spPr>
          <a:xfrm>
            <a:off x="0" y="0"/>
            <a:ext cx="12191760" cy="1140120"/>
          </a:xfrm>
          <a:prstGeom prst="rect">
            <a:avLst/>
          </a:prstGeom>
          <a:gradFill rotWithShape="0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48" name="TextBox 16"/>
          <p:cNvSpPr/>
          <p:nvPr/>
        </p:nvSpPr>
        <p:spPr>
          <a:xfrm>
            <a:off x="0" y="118440"/>
            <a:ext cx="118868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Overview of Chapter 3: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Cognitive testing and questionnaire design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" name="Rectangle 22"/>
          <p:cNvSpPr/>
          <p:nvPr/>
        </p:nvSpPr>
        <p:spPr>
          <a:xfrm>
            <a:off x="8003880" y="2387520"/>
            <a:ext cx="213480" cy="653040"/>
          </a:xfrm>
          <a:prstGeom prst="rect">
            <a:avLst/>
          </a:prstGeom>
          <a:solidFill>
            <a:srgbClr val="F9F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540000" y="1332000"/>
            <a:ext cx="10620000" cy="1744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The Hungarian Central Statistical Office has developed a detailed and practice-oriented document on cognitive interviewing for questionnaire testing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Identify and reduce specification, measurement, and nonresponse errors prior to quantitative testing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Qualitative studies, such as cognitive interviews, are low-cost instruments compared with large-scale quantitative tests or pilot surveys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When sufficient budget and time are available, the most robust approach is to combine the explanatory strength of qualitative methods with the statistical power of quantitative testing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360000" y="3420360"/>
            <a:ext cx="10800000" cy="143964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612000" y="3456000"/>
            <a:ext cx="2160000" cy="85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Steps of a Cognitive Test Study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3024000" y="3487320"/>
            <a:ext cx="7920000" cy="117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Expert reviews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Pre-evaluation of questions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Sample design and recruitment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Preparing and conducting the cognitive interview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Analysis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594000" y="5220000"/>
            <a:ext cx="3556800" cy="122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The integration of eye tracking</a:t>
            </a:r>
          </a:p>
          <a:p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Testing CAWI self-completion questionnaire of the 2022 Hungarian Census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040000" y="5220000"/>
            <a:ext cx="5904000" cy="1459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Generative AI in Cognitive Interviewing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A “human-first” model, in which cognitive testing is conducted entirely by human researchers before any optional use of generative AI as a supplementary tool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360000" y="5040000"/>
            <a:ext cx="10800000" cy="1620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23"/>
          <p:cNvSpPr/>
          <p:nvPr/>
        </p:nvSpPr>
        <p:spPr>
          <a:xfrm>
            <a:off x="0" y="0"/>
            <a:ext cx="12191760" cy="1140120"/>
          </a:xfrm>
          <a:prstGeom prst="rect">
            <a:avLst/>
          </a:prstGeom>
          <a:gradFill rotWithShape="0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58" name="TextBox 20"/>
          <p:cNvSpPr/>
          <p:nvPr/>
        </p:nvSpPr>
        <p:spPr>
          <a:xfrm>
            <a:off x="0" y="118440"/>
            <a:ext cx="118868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Overview of Chapter 3: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Invitation Letters to Reduce Nonresponse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Rectangle 24"/>
          <p:cNvSpPr/>
          <p:nvPr/>
        </p:nvSpPr>
        <p:spPr>
          <a:xfrm>
            <a:off x="8003880" y="1811520"/>
            <a:ext cx="213480" cy="653040"/>
          </a:xfrm>
          <a:prstGeom prst="rect">
            <a:avLst/>
          </a:prstGeom>
          <a:solidFill>
            <a:srgbClr val="F9F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40000" y="1332000"/>
            <a:ext cx="10620000" cy="82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Invitations to take part in a population survey—especially when participation is voluntary—are a critical determinant of both response rates and data quality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60000" y="2232360"/>
            <a:ext cx="10800000" cy="143964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12000" y="2412000"/>
            <a:ext cx="2160000" cy="7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Two approaches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3024000" y="2263320"/>
            <a:ext cx="7920000" cy="140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A traditional approach, characterized by a formal tone, standardized wording, and an official layout, often aligned with surveys where participation is mandatory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A more recent, respondent-centred approach, using clearer language, a more engaging tone and design, and drawing on behavioural insights to encourage participation.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40000" y="4248360"/>
            <a:ext cx="10620000" cy="202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The Hungarian Central Statistical Office reports a series of quantitative experiments conducted to improve web survey response rates through invitation letters, postage modes, and refusal conversion letters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Overall, the findings suggest that authoritative and authentic official communication—especially when combined with priority postage—remains the most effective strategy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Preliminary results suggest that electronic invitations can be used as auxiliary means to increase web self-completion rates, but they may be much less effective as standalone means of communication than postal letters.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5"/>
          <p:cNvSpPr/>
          <p:nvPr/>
        </p:nvSpPr>
        <p:spPr>
          <a:xfrm>
            <a:off x="0" y="0"/>
            <a:ext cx="12191760" cy="1140120"/>
          </a:xfrm>
          <a:prstGeom prst="rect">
            <a:avLst/>
          </a:prstGeom>
          <a:gradFill rotWithShape="0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66" name="TextBox 10"/>
          <p:cNvSpPr/>
          <p:nvPr/>
        </p:nvSpPr>
        <p:spPr>
          <a:xfrm>
            <a:off x="0" y="118440"/>
            <a:ext cx="118868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Overview of Chapter 3: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CA" sz="2400" b="1" u="none" strike="noStrike">
                <a:solidFill>
                  <a:schemeClr val="lt1"/>
                </a:solidFill>
                <a:effectLst/>
                <a:uFillTx/>
                <a:latin typeface="Aptos"/>
              </a:rPr>
              <a:t>Survey incentives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7" name="Rectangle 6"/>
          <p:cNvSpPr/>
          <p:nvPr/>
        </p:nvSpPr>
        <p:spPr>
          <a:xfrm>
            <a:off x="8003880" y="1811520"/>
            <a:ext cx="213480" cy="653040"/>
          </a:xfrm>
          <a:prstGeom prst="rect">
            <a:avLst/>
          </a:prstGeom>
          <a:solidFill>
            <a:srgbClr val="F9F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360000" y="1260360"/>
            <a:ext cx="10800000" cy="82296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612000" y="1440000"/>
            <a:ext cx="2160000" cy="7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Incentive Types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3024000" y="1327320"/>
            <a:ext cx="7920000" cy="75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Incentives may be categorized by their form, conditionality, value, and mode of distribution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594000" y="2448000"/>
            <a:ext cx="4446000" cy="216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Theoretical Foundation</a:t>
            </a:r>
          </a:p>
          <a:p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The main theoretical foundations  are well established in the literature and provide complementary explanations of response behaviour through different but interconnected mechanisms.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760000" y="2376000"/>
            <a:ext cx="5184000" cy="23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Incentive effects and Design Implications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Generally, unconditional incentives and cash were found to be more effective than conditional incentives and gifts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In longitudinal surveys, the added value of proper incentivization is that early wave incentives may positively impact retention across waves 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360000" y="2268000"/>
            <a:ext cx="10800000" cy="2484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4" name="Rectangle 25"/>
          <p:cNvSpPr/>
          <p:nvPr/>
        </p:nvSpPr>
        <p:spPr>
          <a:xfrm>
            <a:off x="8003880" y="5555520"/>
            <a:ext cx="213480" cy="653040"/>
          </a:xfrm>
          <a:prstGeom prst="rect">
            <a:avLst/>
          </a:prstGeom>
          <a:solidFill>
            <a:srgbClr val="F9F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CA" sz="1800" b="0" u="none" strike="noStrik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360000" y="5004360"/>
            <a:ext cx="10800000" cy="161964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612000" y="5184000"/>
            <a:ext cx="2160000" cy="7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CA" sz="1600" b="1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As a final conclusion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3024000" y="5071320"/>
            <a:ext cx="7920000" cy="93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The use of incentives does not mechanically lead to better response propensity and lower nonresponse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600" b="0" u="none" strike="noStrike">
                <a:solidFill>
                  <a:schemeClr val="dk1"/>
                </a:solidFill>
                <a:effectLst/>
                <a:uFillTx/>
                <a:latin typeface="Aptos"/>
                <a:ea typeface="Microsoft YaHei"/>
              </a:rPr>
              <a:t>In the context of official statistics, avoiding incentives altogether may be preferable, particularly for sensitive topics</a:t>
            </a:r>
            <a:endParaRPr lang="en-CA" sz="1600" b="1" u="none" strike="noStrike">
              <a:solidFill>
                <a:schemeClr val="dk1"/>
              </a:solidFill>
              <a:effectLst/>
              <a:uFillTx/>
              <a:latin typeface="Aptos"/>
              <a:ea typeface="Microsoft Ya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78016-4540-D02A-7710-B37DB9D04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CD9CB8-4D45-3D07-BC1B-57A6A7F1B1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516FE7-2DD1-489B-AE8D-F9622047A408}"/>
              </a:ext>
            </a:extLst>
          </p:cNvPr>
          <p:cNvSpPr txBox="1"/>
          <p:nvPr/>
        </p:nvSpPr>
        <p:spPr>
          <a:xfrm>
            <a:off x="2670534" y="2911614"/>
            <a:ext cx="594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bg1"/>
                </a:solidFill>
              </a:rPr>
              <a:t>CONTEXT &amp; SCOPE</a:t>
            </a:r>
          </a:p>
        </p:txBody>
      </p:sp>
    </p:spTree>
    <p:extLst>
      <p:ext uri="{BB962C8B-B14F-4D97-AF65-F5344CB8AC3E}">
        <p14:creationId xmlns:p14="http://schemas.microsoft.com/office/powerpoint/2010/main" val="3197184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AB109-27C6-65CE-6B36-27C89F50A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8093D3-2432-D4AA-436C-EB683E7FD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79D5D8-7DB9-73EA-A74D-0F58E24B0793}"/>
              </a:ext>
            </a:extLst>
          </p:cNvPr>
          <p:cNvSpPr txBox="1"/>
          <p:nvPr/>
        </p:nvSpPr>
        <p:spPr>
          <a:xfrm>
            <a:off x="2973567" y="1843950"/>
            <a:ext cx="62448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bg1"/>
                </a:solidFill>
              </a:rPr>
              <a:t>Overview of Chapter 4:</a:t>
            </a:r>
          </a:p>
          <a:p>
            <a:pPr algn="ctr"/>
            <a:endParaRPr lang="en-CA" sz="4000" b="1" dirty="0">
              <a:solidFill>
                <a:schemeClr val="bg1"/>
              </a:solidFill>
            </a:endParaRPr>
          </a:p>
          <a:p>
            <a:pPr algn="ctr"/>
            <a:r>
              <a:rPr lang="en-CA" sz="4000" b="1" dirty="0">
                <a:solidFill>
                  <a:schemeClr val="bg1"/>
                </a:solidFill>
              </a:rPr>
              <a:t>Integrated Use of Auxiliary Data to Mitigate Nonresponse bias</a:t>
            </a:r>
          </a:p>
        </p:txBody>
      </p:sp>
    </p:spTree>
    <p:extLst>
      <p:ext uri="{BB962C8B-B14F-4D97-AF65-F5344CB8AC3E}">
        <p14:creationId xmlns:p14="http://schemas.microsoft.com/office/powerpoint/2010/main" val="2312147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6376B-C447-12F4-0BAB-CB4E3A3A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61419D-FC14-4458-CB4B-C3F58AE7EFCD}"/>
              </a:ext>
            </a:extLst>
          </p:cNvPr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1AA234-8D39-C716-E571-3CC648ADE663}"/>
              </a:ext>
            </a:extLst>
          </p:cNvPr>
          <p:cNvSpPr txBox="1"/>
          <p:nvPr/>
        </p:nvSpPr>
        <p:spPr>
          <a:xfrm>
            <a:off x="0" y="118577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Overview of Chapter 4: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Integrated Use of Auxiliary Data to Mitigate Nonresponse bias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8156D-88F5-51EC-4B3C-1890F49E7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198" y="1259220"/>
            <a:ext cx="9827604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31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D6114-85B1-52C0-61A7-ABC445796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5B31E2-9935-09D0-B11F-47644B6D970A}"/>
              </a:ext>
            </a:extLst>
          </p:cNvPr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8E74F-9F4A-6636-7ADD-5DF34354B00A}"/>
              </a:ext>
            </a:extLst>
          </p:cNvPr>
          <p:cNvSpPr txBox="1"/>
          <p:nvPr/>
        </p:nvSpPr>
        <p:spPr>
          <a:xfrm>
            <a:off x="0" y="118577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Overview of Chapter 4: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Responsive Design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4153A8B-631D-999D-0C95-3DD80BE8892A}"/>
              </a:ext>
            </a:extLst>
          </p:cNvPr>
          <p:cNvSpPr/>
          <p:nvPr/>
        </p:nvSpPr>
        <p:spPr>
          <a:xfrm>
            <a:off x="1045535" y="1374972"/>
            <a:ext cx="10058400" cy="233518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7CDEAAA9-A1A7-B98C-50F2-EC1A8973F3ED}"/>
              </a:ext>
            </a:extLst>
          </p:cNvPr>
          <p:cNvSpPr/>
          <p:nvPr/>
        </p:nvSpPr>
        <p:spPr>
          <a:xfrm rot="16200000">
            <a:off x="864444" y="1616859"/>
            <a:ext cx="2269958" cy="1843608"/>
          </a:xfrm>
          <a:prstGeom prst="round2SameRect">
            <a:avLst/>
          </a:prstGeom>
          <a:solidFill>
            <a:srgbClr val="F1F6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01C721-EB6B-6050-A83E-3BC9CD4D0BF3}"/>
              </a:ext>
            </a:extLst>
          </p:cNvPr>
          <p:cNvCxnSpPr>
            <a:cxnSpLocks/>
          </p:cNvCxnSpPr>
          <p:nvPr/>
        </p:nvCxnSpPr>
        <p:spPr>
          <a:xfrm>
            <a:off x="7103656" y="1593160"/>
            <a:ext cx="0" cy="1856232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DE086E1D-3F60-1A54-B692-71A2DA751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519" y="1891765"/>
            <a:ext cx="1229508" cy="122950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BAACB73-7217-64FA-98A5-7B070A1B77F9}"/>
              </a:ext>
            </a:extLst>
          </p:cNvPr>
          <p:cNvSpPr/>
          <p:nvPr/>
        </p:nvSpPr>
        <p:spPr>
          <a:xfrm>
            <a:off x="1421773" y="1781175"/>
            <a:ext cx="233362" cy="183356"/>
          </a:xfrm>
          <a:prstGeom prst="rect">
            <a:avLst/>
          </a:prstGeom>
          <a:solidFill>
            <a:srgbClr val="F0F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4AA7FE5-BA49-4866-BB49-F9E904CA0604}"/>
              </a:ext>
            </a:extLst>
          </p:cNvPr>
          <p:cNvSpPr/>
          <p:nvPr/>
        </p:nvSpPr>
        <p:spPr>
          <a:xfrm>
            <a:off x="775904" y="1243542"/>
            <a:ext cx="574431" cy="537633"/>
          </a:xfrm>
          <a:prstGeom prst="ellipse">
            <a:avLst/>
          </a:prstGeom>
          <a:solidFill>
            <a:srgbClr val="215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5F2156-F724-25A5-011F-1526F503924F}"/>
              </a:ext>
            </a:extLst>
          </p:cNvPr>
          <p:cNvSpPr txBox="1"/>
          <p:nvPr/>
        </p:nvSpPr>
        <p:spPr>
          <a:xfrm>
            <a:off x="922442" y="1308944"/>
            <a:ext cx="24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81D590-77A9-31D1-8031-879BF78B1013}"/>
              </a:ext>
            </a:extLst>
          </p:cNvPr>
          <p:cNvSpPr txBox="1"/>
          <p:nvPr/>
        </p:nvSpPr>
        <p:spPr>
          <a:xfrm>
            <a:off x="3100378" y="1444410"/>
            <a:ext cx="4700238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215F9A"/>
                </a:solidFill>
              </a:rPr>
              <a:t>CORE IDEA</a:t>
            </a:r>
          </a:p>
          <a:p>
            <a:endParaRPr lang="en-CA" sz="500" b="1" dirty="0">
              <a:solidFill>
                <a:srgbClr val="215F9A"/>
              </a:solidFill>
            </a:endParaRPr>
          </a:p>
          <a:p>
            <a:r>
              <a:rPr lang="en-CA" sz="1600" b="1" dirty="0"/>
              <a:t>Improve sample representativeness</a:t>
            </a:r>
          </a:p>
          <a:p>
            <a:r>
              <a:rPr lang="en-CA" sz="1600" b="1" dirty="0"/>
              <a:t>By leveraging existing information on respondents’ likelihood to participate.</a:t>
            </a:r>
          </a:p>
          <a:p>
            <a:endParaRPr lang="en-CA" dirty="0"/>
          </a:p>
          <a:p>
            <a:endParaRPr lang="en-CA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DF8EF2-F517-EEAD-3A3C-B73DFDD2A894}"/>
              </a:ext>
            </a:extLst>
          </p:cNvPr>
          <p:cNvCxnSpPr>
            <a:cxnSpLocks/>
          </p:cNvCxnSpPr>
          <p:nvPr/>
        </p:nvCxnSpPr>
        <p:spPr>
          <a:xfrm>
            <a:off x="3063136" y="2753075"/>
            <a:ext cx="373843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E4BC15E7-1DB8-4FAD-7D71-A7685107E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655" y="2976016"/>
            <a:ext cx="558854" cy="42736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4B6606D-824E-C380-AB70-63E796C54D63}"/>
              </a:ext>
            </a:extLst>
          </p:cNvPr>
          <p:cNvSpPr txBox="1"/>
          <p:nvPr/>
        </p:nvSpPr>
        <p:spPr>
          <a:xfrm>
            <a:off x="3800337" y="2802872"/>
            <a:ext cx="32691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400" b="1" dirty="0">
              <a:solidFill>
                <a:srgbClr val="215F9A"/>
              </a:solidFill>
            </a:endParaRPr>
          </a:p>
          <a:p>
            <a:r>
              <a:rPr lang="en-CA" sz="1400" b="1" dirty="0"/>
              <a:t>Target follow-up using predicted response propensities based on characteristics instead of </a:t>
            </a:r>
            <a:r>
              <a:rPr lang="en-CA" sz="1400" b="1" dirty="0" err="1"/>
              <a:t>paradata</a:t>
            </a:r>
            <a:endParaRPr lang="en-CA" sz="1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4AEAFE-DDE3-2F8F-973E-0FD8F49EDA91}"/>
              </a:ext>
            </a:extLst>
          </p:cNvPr>
          <p:cNvSpPr txBox="1"/>
          <p:nvPr/>
        </p:nvSpPr>
        <p:spPr>
          <a:xfrm>
            <a:off x="8114421" y="1676869"/>
            <a:ext cx="3005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/>
              <a:t>Likelihood to Respond</a:t>
            </a:r>
            <a:endParaRPr lang="en-CA" sz="4800" b="1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6CDE073-2693-2933-5169-5A37BC248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421" y="2050674"/>
            <a:ext cx="2013359" cy="709745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ADA6447-24BB-5365-A6F5-6090A4AD0CD5}"/>
              </a:ext>
            </a:extLst>
          </p:cNvPr>
          <p:cNvCxnSpPr/>
          <p:nvPr/>
        </p:nvCxnSpPr>
        <p:spPr>
          <a:xfrm flipV="1">
            <a:off x="7991817" y="2987385"/>
            <a:ext cx="2262554" cy="73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BDBA90F-327E-CB1B-ADEF-C010C71FFD0C}"/>
              </a:ext>
            </a:extLst>
          </p:cNvPr>
          <p:cNvSpPr txBox="1"/>
          <p:nvPr/>
        </p:nvSpPr>
        <p:spPr>
          <a:xfrm>
            <a:off x="7787280" y="3066638"/>
            <a:ext cx="85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D01D13"/>
                </a:solidFill>
              </a:rPr>
              <a:t>Low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16AFD3A-B80F-EC0F-F984-111B39185252}"/>
              </a:ext>
            </a:extLst>
          </p:cNvPr>
          <p:cNvSpPr txBox="1"/>
          <p:nvPr/>
        </p:nvSpPr>
        <p:spPr>
          <a:xfrm>
            <a:off x="9850073" y="3032501"/>
            <a:ext cx="85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2F8A23"/>
                </a:solidFill>
              </a:rPr>
              <a:t>High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2E7D25C-9F1D-DA53-4F1E-09D6B9C3725C}"/>
              </a:ext>
            </a:extLst>
          </p:cNvPr>
          <p:cNvSpPr/>
          <p:nvPr/>
        </p:nvSpPr>
        <p:spPr>
          <a:xfrm>
            <a:off x="1077618" y="3894685"/>
            <a:ext cx="10058400" cy="2844738"/>
          </a:xfrm>
          <a:prstGeom prst="roundRect">
            <a:avLst/>
          </a:prstGeom>
          <a:solidFill>
            <a:schemeClr val="bg1"/>
          </a:solidFill>
          <a:ln>
            <a:solidFill>
              <a:srgbClr val="028B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2" name="Rectangle: Top Corners Rounded 61">
            <a:extLst>
              <a:ext uri="{FF2B5EF4-FFF2-40B4-BE49-F238E27FC236}">
                <a16:creationId xmlns:a16="http://schemas.microsoft.com/office/drawing/2014/main" id="{7D6A62E9-0051-1441-D98F-F48F392191DB}"/>
              </a:ext>
            </a:extLst>
          </p:cNvPr>
          <p:cNvSpPr/>
          <p:nvPr/>
        </p:nvSpPr>
        <p:spPr>
          <a:xfrm rot="16200000">
            <a:off x="707343" y="4413630"/>
            <a:ext cx="2736199" cy="1755734"/>
          </a:xfrm>
          <a:prstGeom prst="round2SameRect">
            <a:avLst/>
          </a:prstGeom>
          <a:solidFill>
            <a:srgbClr val="F4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3A3B945-1AC6-5760-C1A2-878336518DB9}"/>
              </a:ext>
            </a:extLst>
          </p:cNvPr>
          <p:cNvSpPr txBox="1"/>
          <p:nvPr/>
        </p:nvSpPr>
        <p:spPr>
          <a:xfrm>
            <a:off x="954525" y="3828657"/>
            <a:ext cx="24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9A97E93-B53B-ACB7-E14C-FC669570D3EB}"/>
              </a:ext>
            </a:extLst>
          </p:cNvPr>
          <p:cNvSpPr/>
          <p:nvPr/>
        </p:nvSpPr>
        <p:spPr>
          <a:xfrm>
            <a:off x="898997" y="3844889"/>
            <a:ext cx="574431" cy="537633"/>
          </a:xfrm>
          <a:prstGeom prst="ellipse">
            <a:avLst/>
          </a:prstGeom>
          <a:solidFill>
            <a:srgbClr val="028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7FB1DC-C694-29C6-E474-F9D3C0950D2F}"/>
              </a:ext>
            </a:extLst>
          </p:cNvPr>
          <p:cNvSpPr txBox="1"/>
          <p:nvPr/>
        </p:nvSpPr>
        <p:spPr>
          <a:xfrm>
            <a:off x="1045535" y="3910291"/>
            <a:ext cx="24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84EA05C-CFD0-8629-924F-2434A150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761" y="4523230"/>
            <a:ext cx="1313266" cy="1460548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E0E08AF4-A95D-2930-8D81-CDF34E7355C3}"/>
              </a:ext>
            </a:extLst>
          </p:cNvPr>
          <p:cNvSpPr/>
          <p:nvPr/>
        </p:nvSpPr>
        <p:spPr>
          <a:xfrm>
            <a:off x="1200710" y="4382522"/>
            <a:ext cx="451339" cy="369332"/>
          </a:xfrm>
          <a:prstGeom prst="rect">
            <a:avLst/>
          </a:prstGeom>
          <a:solidFill>
            <a:srgbClr val="F5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C83473C-0114-3C7B-BEB7-6DCDD9E3DBA7}"/>
              </a:ext>
            </a:extLst>
          </p:cNvPr>
          <p:cNvSpPr txBox="1"/>
          <p:nvPr/>
        </p:nvSpPr>
        <p:spPr>
          <a:xfrm>
            <a:off x="2907172" y="3935286"/>
            <a:ext cx="456097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28B93"/>
                </a:solidFill>
              </a:rPr>
              <a:t>METHODOLOGICAL APPROACH</a:t>
            </a:r>
          </a:p>
          <a:p>
            <a:endParaRPr lang="en-CA" sz="100" b="1" dirty="0">
              <a:solidFill>
                <a:srgbClr val="028B93"/>
              </a:solidFill>
            </a:endParaRPr>
          </a:p>
          <a:p>
            <a:endParaRPr lang="en-CA" sz="500" b="1" dirty="0">
              <a:solidFill>
                <a:srgbClr val="215F9A"/>
              </a:solidFill>
            </a:endParaRPr>
          </a:p>
          <a:p>
            <a:pPr marL="285750" indent="-285750">
              <a:buClr>
                <a:srgbClr val="028B93"/>
              </a:buClr>
              <a:buFont typeface="Arial" panose="020B0604020202020204" pitchFamily="34" charset="0"/>
              <a:buChar char="•"/>
            </a:pPr>
            <a:r>
              <a:rPr lang="en-CA" sz="1600" b="1" dirty="0"/>
              <a:t>Estimate response propensity for each sample unit using auxiliary information</a:t>
            </a:r>
          </a:p>
          <a:p>
            <a:pPr>
              <a:buClr>
                <a:srgbClr val="028B93"/>
              </a:buClr>
            </a:pPr>
            <a:endParaRPr lang="en-CA" sz="1000" b="1" dirty="0"/>
          </a:p>
          <a:p>
            <a:pPr marL="285750" indent="-285750">
              <a:buClr>
                <a:srgbClr val="028B93"/>
              </a:buClr>
              <a:buFont typeface="Arial" panose="020B0604020202020204" pitchFamily="34" charset="0"/>
              <a:buChar char="•"/>
            </a:pPr>
            <a:r>
              <a:rPr lang="en-CA" sz="1600" b="1" dirty="0"/>
              <a:t>Group units into propensity deciles</a:t>
            </a:r>
          </a:p>
          <a:p>
            <a:pPr>
              <a:buClr>
                <a:srgbClr val="028B93"/>
              </a:buClr>
            </a:pPr>
            <a:endParaRPr lang="en-CA" sz="1000" b="1" dirty="0"/>
          </a:p>
          <a:p>
            <a:pPr marL="285750" indent="-285750">
              <a:buClr>
                <a:srgbClr val="028B93"/>
              </a:buClr>
              <a:buFont typeface="Arial" panose="020B0604020202020204" pitchFamily="34" charset="0"/>
              <a:buChar char="•"/>
            </a:pPr>
            <a:r>
              <a:rPr lang="en-CA" sz="1600" b="1" dirty="0"/>
              <a:t>Adapts collection in teal time by reallocating effort</a:t>
            </a:r>
          </a:p>
          <a:p>
            <a:pPr marL="285750" indent="-285750">
              <a:buClr>
                <a:srgbClr val="028B93"/>
              </a:buClr>
              <a:buFont typeface="Arial" panose="020B0604020202020204" pitchFamily="34" charset="0"/>
              <a:buChar char="•"/>
            </a:pPr>
            <a:endParaRPr lang="en-CA" sz="1000" b="1" dirty="0"/>
          </a:p>
          <a:p>
            <a:pPr marL="285750" indent="-285750">
              <a:buClr>
                <a:srgbClr val="028B93"/>
              </a:buClr>
              <a:buFont typeface="Arial" panose="020B0604020202020204" pitchFamily="34" charset="0"/>
              <a:buChar char="•"/>
            </a:pPr>
            <a:r>
              <a:rPr lang="en-CA" sz="1600" b="1" dirty="0"/>
              <a:t>Variable selection process</a:t>
            </a:r>
          </a:p>
          <a:p>
            <a:pPr>
              <a:buClr>
                <a:srgbClr val="028B93"/>
              </a:buClr>
            </a:pPr>
            <a:endParaRPr lang="en-CA" sz="1000" b="1" dirty="0"/>
          </a:p>
          <a:p>
            <a:pPr marL="285750" indent="-285750">
              <a:buClr>
                <a:srgbClr val="028B93"/>
              </a:buClr>
              <a:buFont typeface="Arial" panose="020B0604020202020204" pitchFamily="34" charset="0"/>
              <a:buChar char="•"/>
            </a:pPr>
            <a:r>
              <a:rPr lang="en-CA" sz="1600" b="1" dirty="0"/>
              <a:t>Continuously updates diagnostics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73994E4-E6D4-9C6B-F648-7DF81E3C7950}"/>
              </a:ext>
            </a:extLst>
          </p:cNvPr>
          <p:cNvCxnSpPr>
            <a:cxnSpLocks/>
          </p:cNvCxnSpPr>
          <p:nvPr/>
        </p:nvCxnSpPr>
        <p:spPr>
          <a:xfrm>
            <a:off x="7103656" y="4197989"/>
            <a:ext cx="0" cy="2349665"/>
          </a:xfrm>
          <a:prstGeom prst="line">
            <a:avLst/>
          </a:prstGeom>
          <a:ln>
            <a:solidFill>
              <a:srgbClr val="028B9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>
            <a:extLst>
              <a:ext uri="{FF2B5EF4-FFF2-40B4-BE49-F238E27FC236}">
                <a16:creationId xmlns:a16="http://schemas.microsoft.com/office/drawing/2014/main" id="{3070693B-92C4-6CA6-FE6C-CD1E9B62E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6738" y="4460270"/>
            <a:ext cx="3305924" cy="361276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9AB33CD-118D-2040-AF04-7F919F423EB6}"/>
              </a:ext>
            </a:extLst>
          </p:cNvPr>
          <p:cNvSpPr txBox="1"/>
          <p:nvPr/>
        </p:nvSpPr>
        <p:spPr>
          <a:xfrm>
            <a:off x="8372854" y="4014850"/>
            <a:ext cx="3005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/>
              <a:t>Propensity Deciles</a:t>
            </a:r>
            <a:endParaRPr lang="en-CA" sz="48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139192C-1F7E-7FEA-578B-BB6C90F77423}"/>
              </a:ext>
            </a:extLst>
          </p:cNvPr>
          <p:cNvSpPr txBox="1"/>
          <p:nvPr/>
        </p:nvSpPr>
        <p:spPr>
          <a:xfrm>
            <a:off x="7512394" y="4814349"/>
            <a:ext cx="1892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rgbClr val="D01D13"/>
                </a:solidFill>
              </a:rPr>
              <a:t>Lower propensity</a:t>
            </a:r>
          </a:p>
          <a:p>
            <a:r>
              <a:rPr lang="en-CA" sz="1200" dirty="0">
                <a:solidFill>
                  <a:srgbClr val="D01D13"/>
                </a:solidFill>
              </a:rPr>
              <a:t>(less likely to respond)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5092354-A195-7E1C-3CE7-031728AA1B76}"/>
              </a:ext>
            </a:extLst>
          </p:cNvPr>
          <p:cNvSpPr txBox="1"/>
          <p:nvPr/>
        </p:nvSpPr>
        <p:spPr>
          <a:xfrm>
            <a:off x="9014685" y="4763699"/>
            <a:ext cx="1892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solidFill>
                  <a:srgbClr val="2F8A23"/>
                </a:solidFill>
              </a:rPr>
              <a:t>Higher propensity</a:t>
            </a:r>
          </a:p>
          <a:p>
            <a:pPr algn="r"/>
            <a:r>
              <a:rPr lang="en-CA" sz="1200" dirty="0">
                <a:solidFill>
                  <a:srgbClr val="2F8A23"/>
                </a:solidFill>
              </a:rPr>
              <a:t>(more likely to respond)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639B6B56-C4BF-EDBD-EF0F-5EC73CF17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1016" y="5460547"/>
            <a:ext cx="3041693" cy="712898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B27303E-6F06-A00E-4494-5B6B28589225}"/>
              </a:ext>
            </a:extLst>
          </p:cNvPr>
          <p:cNvSpPr txBox="1"/>
          <p:nvPr/>
        </p:nvSpPr>
        <p:spPr>
          <a:xfrm>
            <a:off x="7117731" y="6275944"/>
            <a:ext cx="1737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Representativeness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78734EF-AA2E-B5C4-B0C6-0F28FFE89405}"/>
              </a:ext>
            </a:extLst>
          </p:cNvPr>
          <p:cNvSpPr txBox="1"/>
          <p:nvPr/>
        </p:nvSpPr>
        <p:spPr>
          <a:xfrm>
            <a:off x="8372854" y="6197931"/>
            <a:ext cx="198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Weight </a:t>
            </a:r>
          </a:p>
          <a:p>
            <a:pPr algn="ctr"/>
            <a:r>
              <a:rPr lang="en-CA" sz="1200" dirty="0"/>
              <a:t>variability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13D419B-2309-85A9-DC87-2745BCE0797F}"/>
              </a:ext>
            </a:extLst>
          </p:cNvPr>
          <p:cNvSpPr txBox="1"/>
          <p:nvPr/>
        </p:nvSpPr>
        <p:spPr>
          <a:xfrm>
            <a:off x="9453022" y="6128871"/>
            <a:ext cx="221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Operational </a:t>
            </a:r>
          </a:p>
          <a:p>
            <a:pPr algn="ctr"/>
            <a:r>
              <a:rPr lang="en-CA" sz="1200" dirty="0"/>
              <a:t>efficiency</a:t>
            </a:r>
          </a:p>
        </p:txBody>
      </p:sp>
    </p:spTree>
    <p:extLst>
      <p:ext uri="{BB962C8B-B14F-4D97-AF65-F5344CB8AC3E}">
        <p14:creationId xmlns:p14="http://schemas.microsoft.com/office/powerpoint/2010/main" val="3833105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72907-174A-0672-FE76-33EF610FC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2664B3-F59C-5C1C-37ED-1EC8C69287B9}"/>
              </a:ext>
            </a:extLst>
          </p:cNvPr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C30EC8-0E53-9D48-5A57-C97A142F3450}"/>
              </a:ext>
            </a:extLst>
          </p:cNvPr>
          <p:cNvSpPr txBox="1"/>
          <p:nvPr/>
        </p:nvSpPr>
        <p:spPr>
          <a:xfrm>
            <a:off x="0" y="118577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Overview of Chapter 4: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Responsive Design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F78896-4177-DBF2-06DE-95E61AF90056}"/>
              </a:ext>
            </a:extLst>
          </p:cNvPr>
          <p:cNvSpPr/>
          <p:nvPr/>
        </p:nvSpPr>
        <p:spPr>
          <a:xfrm>
            <a:off x="1297427" y="1309016"/>
            <a:ext cx="10058400" cy="2740031"/>
          </a:xfrm>
          <a:prstGeom prst="roundRect">
            <a:avLst/>
          </a:prstGeom>
          <a:solidFill>
            <a:schemeClr val="bg1"/>
          </a:solidFill>
          <a:ln>
            <a:solidFill>
              <a:srgbClr val="3C6D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D55F8318-0748-63FF-6A79-3E18FA81C67C}"/>
              </a:ext>
            </a:extLst>
          </p:cNvPr>
          <p:cNvSpPr/>
          <p:nvPr/>
        </p:nvSpPr>
        <p:spPr>
          <a:xfrm rot="16200000">
            <a:off x="977508" y="1777605"/>
            <a:ext cx="2635487" cy="1755734"/>
          </a:xfrm>
          <a:prstGeom prst="round2SameRect">
            <a:avLst/>
          </a:prstGeom>
          <a:solidFill>
            <a:srgbClr val="F8FA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A89BA9-0E37-5AA1-729F-0FA2CB422AFD}"/>
              </a:ext>
            </a:extLst>
          </p:cNvPr>
          <p:cNvSpPr/>
          <p:nvPr/>
        </p:nvSpPr>
        <p:spPr>
          <a:xfrm>
            <a:off x="1118806" y="1259220"/>
            <a:ext cx="574431" cy="537633"/>
          </a:xfrm>
          <a:prstGeom prst="ellipse">
            <a:avLst/>
          </a:prstGeom>
          <a:solidFill>
            <a:srgbClr val="3C6D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BC5A7-D57C-F73E-3CAF-B3675743725E}"/>
              </a:ext>
            </a:extLst>
          </p:cNvPr>
          <p:cNvSpPr txBox="1"/>
          <p:nvPr/>
        </p:nvSpPr>
        <p:spPr>
          <a:xfrm>
            <a:off x="1265344" y="1324622"/>
            <a:ext cx="24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09AE33-B21B-89BF-0B7A-7B7A92438561}"/>
              </a:ext>
            </a:extLst>
          </p:cNvPr>
          <p:cNvSpPr/>
          <p:nvPr/>
        </p:nvSpPr>
        <p:spPr>
          <a:xfrm>
            <a:off x="1420519" y="1796853"/>
            <a:ext cx="451339" cy="369332"/>
          </a:xfrm>
          <a:prstGeom prst="rect">
            <a:avLst/>
          </a:prstGeom>
          <a:solidFill>
            <a:srgbClr val="F5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2DBCE0-6F34-97D2-12D9-A45E106C0A33}"/>
              </a:ext>
            </a:extLst>
          </p:cNvPr>
          <p:cNvSpPr txBox="1"/>
          <p:nvPr/>
        </p:nvSpPr>
        <p:spPr>
          <a:xfrm>
            <a:off x="3271830" y="1471154"/>
            <a:ext cx="801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3C6D2B"/>
                </a:solidFill>
              </a:rPr>
              <a:t>KEY TAKEAWAY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97D7D7-1BFF-0835-6BA4-4D93B3B22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237" y="1881028"/>
            <a:ext cx="1354730" cy="134131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81A9C6B-CEE3-117E-8BEB-39BCB3830CDC}"/>
              </a:ext>
            </a:extLst>
          </p:cNvPr>
          <p:cNvSpPr/>
          <p:nvPr/>
        </p:nvSpPr>
        <p:spPr>
          <a:xfrm>
            <a:off x="1579274" y="1881028"/>
            <a:ext cx="292584" cy="240113"/>
          </a:xfrm>
          <a:prstGeom prst="rect">
            <a:avLst/>
          </a:prstGeom>
          <a:solidFill>
            <a:srgbClr val="F8FA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99F643-FCEB-165F-5797-2DDCEA64E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152" y="1987954"/>
            <a:ext cx="677135" cy="6263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05F54F-7DA0-16C0-94AF-7FA028390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254" y="3134855"/>
            <a:ext cx="658156" cy="47716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6680BB-E00B-18E0-F989-99D2F5EF855D}"/>
              </a:ext>
            </a:extLst>
          </p:cNvPr>
          <p:cNvCxnSpPr>
            <a:cxnSpLocks/>
          </p:cNvCxnSpPr>
          <p:nvPr/>
        </p:nvCxnSpPr>
        <p:spPr>
          <a:xfrm flipH="1">
            <a:off x="3557055" y="2858863"/>
            <a:ext cx="7193624" cy="0"/>
          </a:xfrm>
          <a:prstGeom prst="line">
            <a:avLst/>
          </a:prstGeom>
          <a:ln>
            <a:solidFill>
              <a:srgbClr val="CBDA9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FE585CD-798F-9A7E-56F2-50103DC033EC}"/>
              </a:ext>
            </a:extLst>
          </p:cNvPr>
          <p:cNvSpPr txBox="1"/>
          <p:nvPr/>
        </p:nvSpPr>
        <p:spPr>
          <a:xfrm>
            <a:off x="4379904" y="1952584"/>
            <a:ext cx="677341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500" b="1" dirty="0">
              <a:solidFill>
                <a:srgbClr val="215F9A"/>
              </a:solidFill>
            </a:endParaRPr>
          </a:p>
          <a:p>
            <a:r>
              <a:rPr lang="en-CA" sz="1600" b="1" dirty="0"/>
              <a:t>Improve sample representativeness</a:t>
            </a:r>
          </a:p>
          <a:p>
            <a:r>
              <a:rPr lang="en-CA" sz="1600" b="1" dirty="0"/>
              <a:t>By leveraging existing information on respondents’ likelihood to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CA1A99-0518-C12D-51EB-D4DE302F8FFA}"/>
              </a:ext>
            </a:extLst>
          </p:cNvPr>
          <p:cNvSpPr txBox="1"/>
          <p:nvPr/>
        </p:nvSpPr>
        <p:spPr>
          <a:xfrm>
            <a:off x="4379903" y="2935271"/>
            <a:ext cx="67734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500" b="1" dirty="0">
              <a:solidFill>
                <a:srgbClr val="215F9A"/>
              </a:solidFill>
            </a:endParaRPr>
          </a:p>
          <a:p>
            <a:r>
              <a:rPr lang="en-CA" sz="1600" b="1" dirty="0"/>
              <a:t>Advice and methodological considerations for variable selection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290EA1D-EC86-FA3D-4FBF-2456B94CB880}"/>
              </a:ext>
            </a:extLst>
          </p:cNvPr>
          <p:cNvSpPr/>
          <p:nvPr/>
        </p:nvSpPr>
        <p:spPr>
          <a:xfrm>
            <a:off x="1250092" y="4342615"/>
            <a:ext cx="10058400" cy="2335180"/>
          </a:xfrm>
          <a:prstGeom prst="roundRect">
            <a:avLst/>
          </a:prstGeom>
          <a:solidFill>
            <a:schemeClr val="bg1"/>
          </a:solidFill>
          <a:ln>
            <a:solidFill>
              <a:srgbClr val="6124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2C8AD18-37F6-E105-F683-D3F5660C7CDA}"/>
              </a:ext>
            </a:extLst>
          </p:cNvPr>
          <p:cNvCxnSpPr>
            <a:cxnSpLocks/>
          </p:cNvCxnSpPr>
          <p:nvPr/>
        </p:nvCxnSpPr>
        <p:spPr>
          <a:xfrm>
            <a:off x="7895573" y="4887487"/>
            <a:ext cx="0" cy="1717563"/>
          </a:xfrm>
          <a:prstGeom prst="line">
            <a:avLst/>
          </a:prstGeom>
          <a:ln>
            <a:solidFill>
              <a:srgbClr val="612487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8281A19F-8A91-6CD0-6524-5827B8FA7BFD}"/>
              </a:ext>
            </a:extLst>
          </p:cNvPr>
          <p:cNvSpPr/>
          <p:nvPr/>
        </p:nvSpPr>
        <p:spPr>
          <a:xfrm>
            <a:off x="980461" y="4211185"/>
            <a:ext cx="574431" cy="537633"/>
          </a:xfrm>
          <a:prstGeom prst="ellipse">
            <a:avLst/>
          </a:prstGeom>
          <a:solidFill>
            <a:srgbClr val="612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EB27F0-BD2C-82C9-E311-C0DF729DAC82}"/>
              </a:ext>
            </a:extLst>
          </p:cNvPr>
          <p:cNvSpPr txBox="1"/>
          <p:nvPr/>
        </p:nvSpPr>
        <p:spPr>
          <a:xfrm>
            <a:off x="1126999" y="4276587"/>
            <a:ext cx="24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75038B-8DAA-1C14-CCAF-35996024750E}"/>
              </a:ext>
            </a:extLst>
          </p:cNvPr>
          <p:cNvSpPr txBox="1"/>
          <p:nvPr/>
        </p:nvSpPr>
        <p:spPr>
          <a:xfrm>
            <a:off x="1279123" y="5011329"/>
            <a:ext cx="2815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612487"/>
                </a:solidFill>
              </a:rPr>
              <a:t>TIME USE SURVEY</a:t>
            </a:r>
          </a:p>
          <a:p>
            <a:pPr algn="ctr"/>
            <a:endParaRPr lang="en-CA" b="1" dirty="0">
              <a:solidFill>
                <a:srgbClr val="612487"/>
              </a:solidFill>
            </a:endParaRPr>
          </a:p>
          <a:p>
            <a:pPr algn="ctr"/>
            <a:r>
              <a:rPr lang="en-CA" sz="1200" b="1" dirty="0"/>
              <a:t>Predicted deciles to target low-response households.</a:t>
            </a:r>
          </a:p>
          <a:p>
            <a:pPr algn="ctr"/>
            <a:r>
              <a:rPr lang="en-CA" sz="1200" b="1" dirty="0"/>
              <a:t>Higher diary completion and lower estimate variance</a:t>
            </a:r>
            <a:endParaRPr lang="en-CA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D73F440-9A5E-46F5-CBE0-C938DE7BFB47}"/>
              </a:ext>
            </a:extLst>
          </p:cNvPr>
          <p:cNvCxnSpPr>
            <a:cxnSpLocks/>
          </p:cNvCxnSpPr>
          <p:nvPr/>
        </p:nvCxnSpPr>
        <p:spPr>
          <a:xfrm>
            <a:off x="4124035" y="5064525"/>
            <a:ext cx="0" cy="1224818"/>
          </a:xfrm>
          <a:prstGeom prst="line">
            <a:avLst/>
          </a:prstGeom>
          <a:ln>
            <a:solidFill>
              <a:srgbClr val="DBBDE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78D2C52-9DE1-3837-41B8-5BA3F18AA172}"/>
              </a:ext>
            </a:extLst>
          </p:cNvPr>
          <p:cNvSpPr txBox="1"/>
          <p:nvPr/>
        </p:nvSpPr>
        <p:spPr>
          <a:xfrm>
            <a:off x="4046410" y="4997665"/>
            <a:ext cx="40400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612487"/>
                </a:solidFill>
              </a:rPr>
              <a:t>GENERAL SOCIAL SURVEY</a:t>
            </a:r>
          </a:p>
          <a:p>
            <a:pPr algn="ctr"/>
            <a:endParaRPr lang="en-CA" b="1" dirty="0">
              <a:solidFill>
                <a:srgbClr val="612487"/>
              </a:solidFill>
            </a:endParaRPr>
          </a:p>
          <a:p>
            <a:pPr algn="ctr"/>
            <a:r>
              <a:rPr lang="en-CA" sz="1200" b="1" dirty="0"/>
              <a:t>Deciles monitored mid-enumeration; </a:t>
            </a:r>
          </a:p>
          <a:p>
            <a:pPr algn="ctr"/>
            <a:r>
              <a:rPr lang="en-CA" sz="1200" b="1" dirty="0"/>
              <a:t>Low-response subpopulations (e.g., financially stressed households) were prioritized in follow-up, improving representativeness.</a:t>
            </a:r>
          </a:p>
          <a:p>
            <a:pPr algn="ctr"/>
            <a:endParaRPr lang="en-CA" b="1" dirty="0">
              <a:solidFill>
                <a:srgbClr val="612487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31BD36-ED4A-5E8B-E701-E753D17911D3}"/>
              </a:ext>
            </a:extLst>
          </p:cNvPr>
          <p:cNvSpPr txBox="1"/>
          <p:nvPr/>
        </p:nvSpPr>
        <p:spPr>
          <a:xfrm>
            <a:off x="7943399" y="5010407"/>
            <a:ext cx="338765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612487"/>
                </a:solidFill>
              </a:rPr>
              <a:t>ADULT EDUCATION SURVEY</a:t>
            </a:r>
          </a:p>
          <a:p>
            <a:pPr algn="ctr"/>
            <a:endParaRPr lang="en-CA" sz="500" b="1" dirty="0">
              <a:solidFill>
                <a:srgbClr val="215F9A"/>
              </a:solidFill>
            </a:endParaRPr>
          </a:p>
          <a:p>
            <a:pPr algn="ctr"/>
            <a:r>
              <a:rPr lang="en-CA" sz="1200" b="1" i="1" dirty="0"/>
              <a:t>Responsive-design –adjacent</a:t>
            </a:r>
          </a:p>
          <a:p>
            <a:pPr algn="ctr"/>
            <a:endParaRPr lang="en-CA" sz="1200" b="1" dirty="0"/>
          </a:p>
          <a:p>
            <a:pPr algn="ctr"/>
            <a:r>
              <a:rPr lang="en-CA" sz="1200" b="1" dirty="0"/>
              <a:t>Exploring machine learning algorithms to predict the likelihood of  break-off for web answering</a:t>
            </a:r>
          </a:p>
          <a:p>
            <a:pPr algn="ctr"/>
            <a:endParaRPr lang="en-CA" dirty="0"/>
          </a:p>
          <a:p>
            <a:pPr algn="ctr"/>
            <a:endParaRPr lang="en-C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8BDC71-94C9-267C-55A4-EDB05461BB53}"/>
              </a:ext>
            </a:extLst>
          </p:cNvPr>
          <p:cNvSpPr txBox="1"/>
          <p:nvPr/>
        </p:nvSpPr>
        <p:spPr>
          <a:xfrm>
            <a:off x="2151459" y="4452108"/>
            <a:ext cx="443022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451A60"/>
                </a:solidFill>
              </a:rPr>
              <a:t>AUSTRALIAN BUREAU OF STATISTICS</a:t>
            </a:r>
          </a:p>
          <a:p>
            <a:endParaRPr lang="en-CA" sz="500" b="1" dirty="0">
              <a:solidFill>
                <a:srgbClr val="215F9A"/>
              </a:solidFill>
            </a:endParaRPr>
          </a:p>
          <a:p>
            <a:endParaRPr lang="en-C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7DAD10-BD0B-699A-6337-EC7242D609EA}"/>
              </a:ext>
            </a:extLst>
          </p:cNvPr>
          <p:cNvSpPr txBox="1"/>
          <p:nvPr/>
        </p:nvSpPr>
        <p:spPr>
          <a:xfrm>
            <a:off x="8602232" y="4443743"/>
            <a:ext cx="443022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451A60"/>
                </a:solidFill>
              </a:rPr>
              <a:t>STATS NORWAY</a:t>
            </a:r>
          </a:p>
          <a:p>
            <a:endParaRPr lang="en-CA" sz="500" b="1" dirty="0">
              <a:solidFill>
                <a:srgbClr val="215F9A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20637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019AE-338B-35AA-2EB7-7FAF2F6F4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373BAD-6C63-21F4-73EB-A92F4F37F53F}"/>
              </a:ext>
            </a:extLst>
          </p:cNvPr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FE3E4-EF45-94FE-38F5-54A2EE7E8080}"/>
              </a:ext>
            </a:extLst>
          </p:cNvPr>
          <p:cNvSpPr txBox="1"/>
          <p:nvPr/>
        </p:nvSpPr>
        <p:spPr>
          <a:xfrm>
            <a:off x="0" y="118577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Overview of Chapter 4: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Enhanced Calibration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36FA4-7AE9-4EAA-A5C2-2D8E4BED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4081"/>
            <a:ext cx="12192000" cy="1487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339CE4-6291-27CB-4217-F5E08B878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755207"/>
            <a:ext cx="12125325" cy="190085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1469532-9158-5464-CE24-F81778DAF7DF}"/>
              </a:ext>
            </a:extLst>
          </p:cNvPr>
          <p:cNvSpPr/>
          <p:nvPr/>
        </p:nvSpPr>
        <p:spPr>
          <a:xfrm>
            <a:off x="66677" y="1355021"/>
            <a:ext cx="574431" cy="537633"/>
          </a:xfrm>
          <a:prstGeom prst="ellipse">
            <a:avLst/>
          </a:prstGeom>
          <a:solidFill>
            <a:srgbClr val="215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D184A-D00F-9DB2-25D4-97414369442D}"/>
              </a:ext>
            </a:extLst>
          </p:cNvPr>
          <p:cNvSpPr txBox="1"/>
          <p:nvPr/>
        </p:nvSpPr>
        <p:spPr>
          <a:xfrm>
            <a:off x="213215" y="1420423"/>
            <a:ext cx="24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4AB922-D7E1-500B-1385-5C2B2342C077}"/>
              </a:ext>
            </a:extLst>
          </p:cNvPr>
          <p:cNvSpPr/>
          <p:nvPr/>
        </p:nvSpPr>
        <p:spPr>
          <a:xfrm>
            <a:off x="66676" y="3486390"/>
            <a:ext cx="574431" cy="537633"/>
          </a:xfrm>
          <a:prstGeom prst="ellipse">
            <a:avLst/>
          </a:prstGeom>
          <a:solidFill>
            <a:srgbClr val="4C21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838209-A3B0-0F40-F68D-0A79F9B29624}"/>
              </a:ext>
            </a:extLst>
          </p:cNvPr>
          <p:cNvSpPr txBox="1"/>
          <p:nvPr/>
        </p:nvSpPr>
        <p:spPr>
          <a:xfrm>
            <a:off x="213214" y="3551792"/>
            <a:ext cx="24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2316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5294E-6DA1-7922-3860-0C4EEBB38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FE3B99-87F4-4BBF-96C3-B7B26881D48D}"/>
              </a:ext>
            </a:extLst>
          </p:cNvPr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CE2A4-0E37-EBF2-C0DF-735B86F2A7DE}"/>
              </a:ext>
            </a:extLst>
          </p:cNvPr>
          <p:cNvSpPr txBox="1"/>
          <p:nvPr/>
        </p:nvSpPr>
        <p:spPr>
          <a:xfrm>
            <a:off x="0" y="118577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Overview of Chapter 4: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Enhanced Calibration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407B1F-E359-ECC5-3F48-4DCEFC5C3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0643"/>
            <a:ext cx="12192000" cy="56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26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C31CA-EE9C-7142-1496-778CF0EF7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F0BECF-BC49-D847-7900-24A493859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765EC3-B7BB-49AF-959F-20AEA24FBD91}"/>
              </a:ext>
            </a:extLst>
          </p:cNvPr>
          <p:cNvSpPr txBox="1"/>
          <p:nvPr/>
        </p:nvSpPr>
        <p:spPr>
          <a:xfrm>
            <a:off x="4004034" y="2960757"/>
            <a:ext cx="3601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bg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500609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3424F-BF4A-9D19-BFF6-10B67C18C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D933BF-9FAD-488C-1054-8CBC4BE35D6E}"/>
              </a:ext>
            </a:extLst>
          </p:cNvPr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60C3A-D599-1895-7C3E-EF36703A4BBD}"/>
              </a:ext>
            </a:extLst>
          </p:cNvPr>
          <p:cNvSpPr txBox="1"/>
          <p:nvPr/>
        </p:nvSpPr>
        <p:spPr>
          <a:xfrm>
            <a:off x="0" y="345730"/>
            <a:ext cx="11887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chemeClr val="bg1"/>
                </a:solidFill>
              </a:rPr>
              <a:t>CONCLUSION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43FD1C-70ED-D9DA-8C8D-EFC492C4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132"/>
            <a:ext cx="12192000" cy="1303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07327-FB23-A9E8-6364-317FBCE9F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5280"/>
            <a:ext cx="12192000" cy="285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47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DC7B3-4759-69F4-9FE5-8751BD5D2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67463C-8BE4-6B28-94CE-5FB53BB97A0E}"/>
              </a:ext>
            </a:extLst>
          </p:cNvPr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0D5742-5723-937F-C916-0D5797F50141}"/>
              </a:ext>
            </a:extLst>
          </p:cNvPr>
          <p:cNvSpPr txBox="1"/>
          <p:nvPr/>
        </p:nvSpPr>
        <p:spPr>
          <a:xfrm>
            <a:off x="0" y="345730"/>
            <a:ext cx="11887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chemeClr val="bg1"/>
                </a:solidFill>
              </a:rPr>
              <a:t>CONCLUSION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E938C1-47EB-CAB8-24B6-72777FB78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8136"/>
            <a:ext cx="12192000" cy="23187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46A2F1-A445-3015-FAAF-C34FFA96C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4394"/>
            <a:ext cx="12192000" cy="128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95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6646D-EE39-48AC-2075-4B15B2687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A3F2EC-78F0-C33D-F808-89865E1A31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F812C-1BBD-D3E7-88F4-11F0C4DC8020}"/>
              </a:ext>
            </a:extLst>
          </p:cNvPr>
          <p:cNvSpPr txBox="1"/>
          <p:nvPr/>
        </p:nvSpPr>
        <p:spPr>
          <a:xfrm>
            <a:off x="488950" y="1090151"/>
            <a:ext cx="11214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bg1"/>
                </a:solidFill>
              </a:rPr>
              <a:t>Thank you! Merci !</a:t>
            </a:r>
          </a:p>
          <a:p>
            <a:pPr algn="ctr"/>
            <a:endParaRPr lang="en-CA" sz="2800" b="1" dirty="0">
              <a:solidFill>
                <a:schemeClr val="bg1"/>
              </a:solidFill>
            </a:endParaRPr>
          </a:p>
          <a:p>
            <a:pPr algn="ctr"/>
            <a:r>
              <a:rPr lang="en-CA" sz="2800" b="1" dirty="0">
                <a:solidFill>
                  <a:schemeClr val="bg1"/>
                </a:solidFill>
              </a:rPr>
              <a:t>Presenters Contact Information:</a:t>
            </a:r>
          </a:p>
          <a:p>
            <a:pPr algn="ctr"/>
            <a:r>
              <a:rPr lang="en-CA" sz="28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kenza.sallier@statcan.gc.ca</a:t>
            </a:r>
            <a:r>
              <a:rPr lang="en-CA" sz="2800" b="1" dirty="0">
                <a:solidFill>
                  <a:schemeClr val="bg1"/>
                </a:solidFill>
              </a:rPr>
              <a:t> (project manager)</a:t>
            </a:r>
          </a:p>
          <a:p>
            <a:pPr algn="ctr"/>
            <a:r>
              <a:rPr lang="en-CA" sz="28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cilanne.boulet@statcan.gc.ca</a:t>
            </a:r>
            <a:endParaRPr lang="en-CA" sz="2800" b="1" dirty="0">
              <a:solidFill>
                <a:schemeClr val="bg1"/>
              </a:solidFill>
            </a:endParaRPr>
          </a:p>
          <a:p>
            <a:pPr algn="ctr"/>
            <a:r>
              <a:rPr lang="en-CA" sz="28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eric.lesage@insee.fr</a:t>
            </a:r>
            <a:endParaRPr lang="en-CA" sz="2800" b="1" dirty="0">
              <a:solidFill>
                <a:schemeClr val="bg1"/>
              </a:solidFill>
            </a:endParaRPr>
          </a:p>
          <a:p>
            <a:pPr algn="ctr"/>
            <a:endParaRPr lang="en-CA" sz="2800" b="1" dirty="0">
              <a:solidFill>
                <a:schemeClr val="bg1"/>
              </a:solidFill>
            </a:endParaRPr>
          </a:p>
          <a:p>
            <a:pPr algn="ctr"/>
            <a:r>
              <a:rPr lang="en-CA" sz="2800" b="1" dirty="0">
                <a:solidFill>
                  <a:schemeClr val="bg1"/>
                </a:solidFill>
              </a:rPr>
              <a:t>HLG-MOS UNECE Contact Information : </a:t>
            </a:r>
          </a:p>
          <a:p>
            <a:pPr algn="ctr"/>
            <a:r>
              <a:rPr lang="en-CA" sz="2800" b="1" dirty="0">
                <a:solidFill>
                  <a:schemeClr val="bg1"/>
                </a:solidFill>
              </a:rPr>
              <a:t>Inkyung Choi -  choii@un.org</a:t>
            </a:r>
          </a:p>
        </p:txBody>
      </p:sp>
    </p:spTree>
    <p:extLst>
      <p:ext uri="{BB962C8B-B14F-4D97-AF65-F5344CB8AC3E}">
        <p14:creationId xmlns:p14="http://schemas.microsoft.com/office/powerpoint/2010/main" val="276662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45FC7-8EC3-5CCA-0BA0-44D8474A3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08BE8B-863F-C64F-A175-E0157F64C00E}"/>
              </a:ext>
            </a:extLst>
          </p:cNvPr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solidFill>
            <a:srgbClr val="3FA3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41E04A-AFB2-B620-72D7-71B982145EAF}"/>
              </a:ext>
            </a:extLst>
          </p:cNvPr>
          <p:cNvSpPr txBox="1"/>
          <p:nvPr/>
        </p:nvSpPr>
        <p:spPr>
          <a:xfrm>
            <a:off x="235669" y="216378"/>
            <a:ext cx="11956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chemeClr val="bg1"/>
                </a:solidFill>
              </a:rPr>
              <a:t>Context : Pressures on Social Survey Production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C81EE-BA31-DA00-D20B-F8248314E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021"/>
            <a:ext cx="12192000" cy="49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09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E8467-4CC1-C9D3-783C-D3707478F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068B27-ACA8-8AF2-6782-B57D21F997E4}"/>
              </a:ext>
            </a:extLst>
          </p:cNvPr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solidFill>
            <a:srgbClr val="3FA3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CA5C5-51BA-081D-257F-3E2A430302F4}"/>
              </a:ext>
            </a:extLst>
          </p:cNvPr>
          <p:cNvSpPr txBox="1"/>
          <p:nvPr/>
        </p:nvSpPr>
        <p:spPr>
          <a:xfrm>
            <a:off x="-161925" y="340527"/>
            <a:ext cx="1188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chemeClr val="bg1"/>
                </a:solidFill>
              </a:rPr>
              <a:t>The 2025 HLG-MOS ASCENT Project  - 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CFB942-5109-0621-13EB-7ED9ECF6191C}"/>
              </a:ext>
            </a:extLst>
          </p:cNvPr>
          <p:cNvSpPr/>
          <p:nvPr/>
        </p:nvSpPr>
        <p:spPr>
          <a:xfrm>
            <a:off x="9210675" y="3429000"/>
            <a:ext cx="1781175" cy="504825"/>
          </a:xfrm>
          <a:prstGeom prst="rect">
            <a:avLst/>
          </a:prstGeom>
          <a:solidFill>
            <a:srgbClr val="FB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44F708-47B6-3BA2-9625-88B7CFD3FDF9}"/>
              </a:ext>
            </a:extLst>
          </p:cNvPr>
          <p:cNvSpPr/>
          <p:nvPr/>
        </p:nvSpPr>
        <p:spPr>
          <a:xfrm>
            <a:off x="7581900" y="4176981"/>
            <a:ext cx="4000500" cy="756969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F0A7E-0B41-FB64-5580-BE3174FA1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8" y="1230014"/>
            <a:ext cx="11498053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34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52892-EBD4-BB61-32D3-1CC549CD4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19A2EF-0EA7-3000-F83F-211FDF6C6D14}"/>
              </a:ext>
            </a:extLst>
          </p:cNvPr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solidFill>
            <a:srgbClr val="3FA3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019916-751B-FA6A-7257-7CE1D4BC1D82}"/>
              </a:ext>
            </a:extLst>
          </p:cNvPr>
          <p:cNvSpPr txBox="1"/>
          <p:nvPr/>
        </p:nvSpPr>
        <p:spPr>
          <a:xfrm>
            <a:off x="219075" y="339488"/>
            <a:ext cx="118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bg1"/>
                </a:solidFill>
              </a:rPr>
              <a:t>The Guide : Key Features at Glance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082BA1-56B1-CC8A-0B43-F9795FD7C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5" y="1139456"/>
            <a:ext cx="11888230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58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42ADF-3D5B-1458-7BB1-1131248AB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EEDDCF-9FB6-6099-5204-AC6ABE0CF560}"/>
              </a:ext>
            </a:extLst>
          </p:cNvPr>
          <p:cNvSpPr/>
          <p:nvPr/>
        </p:nvSpPr>
        <p:spPr>
          <a:xfrm>
            <a:off x="0" y="0"/>
            <a:ext cx="12192000" cy="1140643"/>
          </a:xfrm>
          <a:prstGeom prst="rect">
            <a:avLst/>
          </a:prstGeom>
          <a:solidFill>
            <a:srgbClr val="3FA3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AACB2-7F94-0AB8-6FC2-AFBE99DCD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6" y="1140643"/>
            <a:ext cx="12024727" cy="5608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062AB6-A38F-AB82-C46A-7C1D449E3298}"/>
              </a:ext>
            </a:extLst>
          </p:cNvPr>
          <p:cNvSpPr txBox="1"/>
          <p:nvPr/>
        </p:nvSpPr>
        <p:spPr>
          <a:xfrm>
            <a:off x="0" y="339488"/>
            <a:ext cx="11887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bg1"/>
                </a:solidFill>
              </a:rPr>
              <a:t>The Guide is Organized Into 6 Parts</a:t>
            </a:r>
          </a:p>
        </p:txBody>
      </p:sp>
    </p:spTree>
    <p:extLst>
      <p:ext uri="{BB962C8B-B14F-4D97-AF65-F5344CB8AC3E}">
        <p14:creationId xmlns:p14="http://schemas.microsoft.com/office/powerpoint/2010/main" val="196292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645DE-D7D6-69D7-2DC8-F483D388F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319750-2572-8AB5-2CC2-54CC5B559B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58D9CB-91FF-3E05-2334-A9E00A69026B}"/>
              </a:ext>
            </a:extLst>
          </p:cNvPr>
          <p:cNvSpPr txBox="1"/>
          <p:nvPr/>
        </p:nvSpPr>
        <p:spPr>
          <a:xfrm>
            <a:off x="2954517" y="1843950"/>
            <a:ext cx="62829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bg1"/>
                </a:solidFill>
              </a:rPr>
              <a:t>Overview of Chapter 2:</a:t>
            </a:r>
          </a:p>
          <a:p>
            <a:pPr algn="ctr"/>
            <a:endParaRPr lang="en-CA" sz="4000" b="1" dirty="0">
              <a:solidFill>
                <a:schemeClr val="bg1"/>
              </a:solidFill>
            </a:endParaRPr>
          </a:p>
          <a:p>
            <a:pPr algn="ctr"/>
            <a:r>
              <a:rPr lang="en-CA" sz="4000" b="1" dirty="0">
                <a:solidFill>
                  <a:schemeClr val="bg1"/>
                </a:solidFill>
              </a:rPr>
              <a:t>Subsampling for Nonresponse Follow-up</a:t>
            </a:r>
          </a:p>
          <a:p>
            <a:pPr algn="ctr"/>
            <a:endParaRPr lang="en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66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2BF72-D8D6-F5FC-AD4D-7E2E29608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9840CE-C9B3-988C-F3ED-E27F08552FB3}"/>
              </a:ext>
            </a:extLst>
          </p:cNvPr>
          <p:cNvSpPr/>
          <p:nvPr/>
        </p:nvSpPr>
        <p:spPr>
          <a:xfrm>
            <a:off x="-1" y="0"/>
            <a:ext cx="12192000" cy="1140643"/>
          </a:xfrm>
          <a:prstGeom prst="rect">
            <a:avLst/>
          </a:prstGeom>
          <a:gradFill flip="none" rotWithShape="1">
            <a:gsLst>
              <a:gs pos="0">
                <a:srgbClr val="3FA38B"/>
              </a:gs>
              <a:gs pos="50000">
                <a:srgbClr val="77CAB5"/>
              </a:gs>
              <a:gs pos="100000">
                <a:srgbClr val="DDEF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FFC757E-5AAB-377A-F0D2-530A5B4BB20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64501" y="1387767"/>
            <a:ext cx="11462995" cy="516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/>
                <a:cs typeface="Arial"/>
              </a:rPr>
              <a:t>In recent years: 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Response rates have been declining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There has been an increase in online self-response as a collection mode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Telephone follow-up (CATI) has been getting harder and more expensive</a:t>
            </a:r>
            <a:endParaRPr lang="en-US" sz="20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</a:rPr>
              <a:t>Time to revisit a classical idea: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Restrict expensive collection mode (for example, by telephone or in person) </a:t>
            </a:r>
            <a:b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to a random subsample (Hansen and Hurwitz, 1946)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</a:rPr>
              <a:t>Chapter 2 is structured around three case studies: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Australia: Survey of Income and Housing (SIH)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USA: American Communities Survey (ACS)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Canada: Canadian Social Survey (CSS)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60E55-2727-230F-53D6-18EB6E83620B}"/>
              </a:ext>
            </a:extLst>
          </p:cNvPr>
          <p:cNvSpPr txBox="1"/>
          <p:nvPr/>
        </p:nvSpPr>
        <p:spPr>
          <a:xfrm>
            <a:off x="304798" y="154822"/>
            <a:ext cx="1188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</a:rPr>
              <a:t>Overview of Chapter 2: </a:t>
            </a:r>
            <a:br>
              <a:rPr lang="en-CA" sz="2400" b="1">
                <a:solidFill>
                  <a:schemeClr val="bg1"/>
                </a:solidFill>
              </a:rPr>
            </a:br>
            <a:r>
              <a:rPr lang="en-CA" sz="2400" b="1">
                <a:solidFill>
                  <a:schemeClr val="bg1"/>
                </a:solidFill>
              </a:rPr>
              <a:t>Subsampling for Nonresponse Follow-up</a:t>
            </a:r>
          </a:p>
        </p:txBody>
      </p:sp>
    </p:spTree>
    <p:extLst>
      <p:ext uri="{BB962C8B-B14F-4D97-AF65-F5344CB8AC3E}">
        <p14:creationId xmlns:p14="http://schemas.microsoft.com/office/powerpoint/2010/main" val="31563810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6ebc469-697d-46f3-b72d-6af6a5eb023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E851CFE23B8B4781CCD01BCF41FC45" ma:contentTypeVersion="17" ma:contentTypeDescription="Create a new document." ma:contentTypeScope="" ma:versionID="44acc8f046f99c0c1a14fad5b038c196">
  <xsd:schema xmlns:xsd="http://www.w3.org/2001/XMLSchema" xmlns:xs="http://www.w3.org/2001/XMLSchema" xmlns:p="http://schemas.microsoft.com/office/2006/metadata/properties" xmlns:ns3="96ebc469-697d-46f3-b72d-6af6a5eb0232" xmlns:ns4="fed60c81-abed-4014-9c33-d56165406bfb" targetNamespace="http://schemas.microsoft.com/office/2006/metadata/properties" ma:root="true" ma:fieldsID="18a139d1eb4b4e312976939f4792c301" ns3:_="" ns4:_="">
    <xsd:import namespace="96ebc469-697d-46f3-b72d-6af6a5eb0232"/>
    <xsd:import namespace="fed60c81-abed-4014-9c33-d56165406b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ebc469-697d-46f3-b72d-6af6a5eb02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60c81-abed-4014-9c33-d56165406bf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AFD015-3D0C-4EF2-90E5-FB6DF057714A}">
  <ds:schemaRefs>
    <ds:schemaRef ds:uri="http://purl.org/dc/elements/1.1/"/>
    <ds:schemaRef ds:uri="96ebc469-697d-46f3-b72d-6af6a5eb0232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fed60c81-abed-4014-9c33-d56165406bfb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D720FBB-E5C2-4FA1-B26A-1A25FED6F8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B42934-5045-4604-8067-187C38342A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ebc469-697d-46f3-b72d-6af6a5eb0232"/>
    <ds:schemaRef ds:uri="fed60c81-abed-4014-9c33-d56165406b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8550</TotalTime>
  <Words>2612</Words>
  <Application>Microsoft Office PowerPoint</Application>
  <PresentationFormat>Widescreen</PresentationFormat>
  <Paragraphs>415</Paragraphs>
  <Slides>39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Aptos</vt:lpstr>
      <vt:lpstr>Aptos Display</vt:lpstr>
      <vt:lpstr>Arial</vt:lpstr>
      <vt:lpstr>Source Code Pro Black</vt:lpstr>
      <vt:lpstr>Times New Roman</vt:lpstr>
      <vt:lpstr>Wingdings</vt:lpstr>
      <vt:lpstr>Office Theme</vt:lpstr>
      <vt:lpstr>Microsoft Excel Worksheet</vt:lpstr>
      <vt:lpstr>A Practical Guide for NSOs on Addressing Nonresponse Bias in Social Surveys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Statcan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Sallier, Kenza (she | elle) (StatCan)</dc:creator>
  <cp:lastModifiedBy>Sallier, Kenza (she | elle) (StatCan)</cp:lastModifiedBy>
  <cp:revision>1</cp:revision>
  <dcterms:created xsi:type="dcterms:W3CDTF">2026-05-08T18:11:45Z</dcterms:created>
  <dcterms:modified xsi:type="dcterms:W3CDTF">2026-05-19T12:02:38Z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0x01010090E851CFE23B8B4781CCD01BCF41FC45</vt:lpwstr>
  </property>
  <property fmtid="{D5CDD505-2E9C-101B-9397-08002B2CF9AE}" pid="3" name="MSIP_Label_d0b9758d-3423-4996-986f-7b0f2fc774ee_Enabled">
    <vt:lpwstr>true</vt:lpwstr>
  </property>
  <property fmtid="{D5CDD505-2E9C-101B-9397-08002B2CF9AE}" pid="4" name="MSIP_Label_d0b9758d-3423-4996-986f-7b0f2fc774ee_SetDate">
    <vt:lpwstr>2026-05-08T18:24:22Z</vt:lpwstr>
  </property>
  <property fmtid="{D5CDD505-2E9C-101B-9397-08002B2CF9AE}" pid="5" name="MSIP_Label_d0b9758d-3423-4996-986f-7b0f2fc774ee_Method">
    <vt:lpwstr>Standard</vt:lpwstr>
  </property>
  <property fmtid="{D5CDD505-2E9C-101B-9397-08002B2CF9AE}" pid="6" name="MSIP_Label_d0b9758d-3423-4996-986f-7b0f2fc774ee_Name">
    <vt:lpwstr>UNCLASSIFIED</vt:lpwstr>
  </property>
  <property fmtid="{D5CDD505-2E9C-101B-9397-08002B2CF9AE}" pid="7" name="MSIP_Label_d0b9758d-3423-4996-986f-7b0f2fc774ee_SiteId">
    <vt:lpwstr>258f1f99-ee3d-42c7-bfc5-7af1b2343e02</vt:lpwstr>
  </property>
  <property fmtid="{D5CDD505-2E9C-101B-9397-08002B2CF9AE}" pid="8" name="MSIP_Label_d0b9758d-3423-4996-986f-7b0f2fc774ee_ActionId">
    <vt:lpwstr>9fb17f87-6ed3-4f49-8214-3a46b4f4a270</vt:lpwstr>
  </property>
  <property fmtid="{D5CDD505-2E9C-101B-9397-08002B2CF9AE}" pid="9" name="MSIP_Label_d0b9758d-3423-4996-986f-7b0f2fc774ee_ContentBits">
    <vt:lpwstr>0</vt:lpwstr>
  </property>
  <property fmtid="{D5CDD505-2E9C-101B-9397-08002B2CF9AE}" pid="10" name="MSIP_Label_d0b9758d-3423-4996-986f-7b0f2fc774ee_Tag">
    <vt:lpwstr>10, 3, 0, 1</vt:lpwstr>
  </property>
</Properties>
</file>